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64"/>
  </p:notesMasterIdLst>
  <p:sldIdLst>
    <p:sldId id="948" r:id="rId3"/>
    <p:sldId id="790" r:id="rId4"/>
    <p:sldId id="260" r:id="rId5"/>
    <p:sldId id="833" r:id="rId6"/>
    <p:sldId id="834" r:id="rId7"/>
    <p:sldId id="259" r:id="rId8"/>
    <p:sldId id="836" r:id="rId9"/>
    <p:sldId id="837" r:id="rId10"/>
    <p:sldId id="279" r:id="rId11"/>
    <p:sldId id="838" r:id="rId12"/>
    <p:sldId id="818" r:id="rId13"/>
    <p:sldId id="892" r:id="rId14"/>
    <p:sldId id="273" r:id="rId15"/>
    <p:sldId id="276" r:id="rId16"/>
    <p:sldId id="923" r:id="rId17"/>
    <p:sldId id="924" r:id="rId18"/>
    <p:sldId id="925" r:id="rId19"/>
    <p:sldId id="926" r:id="rId20"/>
    <p:sldId id="927" r:id="rId21"/>
    <p:sldId id="928" r:id="rId22"/>
    <p:sldId id="897" r:id="rId23"/>
    <p:sldId id="949" r:id="rId24"/>
    <p:sldId id="930" r:id="rId25"/>
    <p:sldId id="931" r:id="rId26"/>
    <p:sldId id="895" r:id="rId27"/>
    <p:sldId id="966" r:id="rId28"/>
    <p:sldId id="968" r:id="rId29"/>
    <p:sldId id="967" r:id="rId30"/>
    <p:sldId id="970" r:id="rId31"/>
    <p:sldId id="932" r:id="rId32"/>
    <p:sldId id="296" r:id="rId33"/>
    <p:sldId id="946" r:id="rId34"/>
    <p:sldId id="941" r:id="rId35"/>
    <p:sldId id="942" r:id="rId36"/>
    <p:sldId id="943" r:id="rId37"/>
    <p:sldId id="944" r:id="rId38"/>
    <p:sldId id="284" r:id="rId39"/>
    <p:sldId id="285" r:id="rId40"/>
    <p:sldId id="286" r:id="rId41"/>
    <p:sldId id="309" r:id="rId42"/>
    <p:sldId id="905" r:id="rId43"/>
    <p:sldId id="294" r:id="rId44"/>
    <p:sldId id="297" r:id="rId45"/>
    <p:sldId id="300" r:id="rId46"/>
    <p:sldId id="301" r:id="rId47"/>
    <p:sldId id="302" r:id="rId48"/>
    <p:sldId id="307" r:id="rId49"/>
    <p:sldId id="975" r:id="rId50"/>
    <p:sldId id="976" r:id="rId51"/>
    <p:sldId id="977" r:id="rId52"/>
    <p:sldId id="973" r:id="rId53"/>
    <p:sldId id="960" r:id="rId54"/>
    <p:sldId id="954" r:id="rId55"/>
    <p:sldId id="955" r:id="rId56"/>
    <p:sldId id="956" r:id="rId57"/>
    <p:sldId id="957" r:id="rId58"/>
    <p:sldId id="958" r:id="rId59"/>
    <p:sldId id="959" r:id="rId60"/>
    <p:sldId id="961" r:id="rId61"/>
    <p:sldId id="962" r:id="rId62"/>
    <p:sldId id="979" r:id="rId6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200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1CA"/>
          </a:solidFill>
        </a:fill>
      </a:tcStyle>
    </a:wholeTbl>
    <a:band2H>
      <a:tcTxStyle/>
      <a:tcStyle>
        <a:tcBdr/>
        <a:fill>
          <a:solidFill>
            <a:srgbClr val="FFF8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D5CA"/>
          </a:solidFill>
        </a:fill>
      </a:tcStyle>
    </a:wholeTbl>
    <a:band2H>
      <a:tcTxStyle/>
      <a:tcStyle>
        <a:tcBdr/>
        <a:fill>
          <a:solidFill>
            <a:srgbClr val="FBEB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F3F3F"/>
        </a:fontRef>
        <a:srgbClr val="3F3F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12700" cap="flat">
              <a:solidFill>
                <a:srgbClr val="3F3F3F"/>
              </a:solidFill>
              <a:prstDash val="solid"/>
              <a:round/>
            </a:ln>
          </a:top>
          <a:bottom>
            <a:ln w="127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solidFill>
            <a:srgbClr val="3F3F3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12700" cap="flat">
              <a:solidFill>
                <a:srgbClr val="3F3F3F"/>
              </a:solidFill>
              <a:prstDash val="solid"/>
              <a:round/>
            </a:ln>
          </a:top>
          <a:bottom>
            <a:ln w="127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solidFill>
            <a:srgbClr val="3F3F3F">
              <a:alpha val="20000"/>
            </a:srgbClr>
          </a:solidFill>
        </a:fill>
      </a:tcStyle>
    </a:firstCol>
    <a:lastRow>
      <a:tcTxStyle b="on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50800" cap="flat">
              <a:solidFill>
                <a:srgbClr val="3F3F3F"/>
              </a:solidFill>
              <a:prstDash val="solid"/>
              <a:round/>
            </a:ln>
          </a:top>
          <a:bottom>
            <a:ln w="127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127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2" autoAdjust="0"/>
    <p:restoredTop sz="85298" autoAdjust="0"/>
  </p:normalViewPr>
  <p:slideViewPr>
    <p:cSldViewPr snapToGrid="0" snapToObjects="1">
      <p:cViewPr varScale="1">
        <p:scale>
          <a:sx n="75" d="100"/>
          <a:sy n="75" d="100"/>
        </p:scale>
        <p:origin x="1100" y="4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fif"/><Relationship Id="rId1" Type="http://schemas.openxmlformats.org/officeDocument/2006/relationships/image" Target="../media/image95.png"/><Relationship Id="rId4" Type="http://schemas.openxmlformats.org/officeDocument/2006/relationships/image" Target="../media/image9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fif"/><Relationship Id="rId1" Type="http://schemas.openxmlformats.org/officeDocument/2006/relationships/image" Target="../media/image95.png"/><Relationship Id="rId4" Type="http://schemas.openxmlformats.org/officeDocument/2006/relationships/image" Target="../media/image9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2736F-F205-CC47-B3FC-FF93F9FF2B7C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25FB1915-6AD8-3E42-BB49-DE6FBD8EB16F}">
      <dgm:prSet phldrT="[Text]"/>
      <dgm:spPr/>
      <dgm:t>
        <a:bodyPr/>
        <a:lstStyle/>
        <a:p>
          <a:pPr rtl="0"/>
          <a:r>
            <a:rPr lang="en-GB" dirty="0" err="1">
              <a:latin typeface="Arial"/>
            </a:rPr>
            <a:t>ಒಬ್ಬ</a:t>
          </a:r>
          <a:r>
            <a:rPr lang="en-GB" dirty="0">
              <a:latin typeface="Arial"/>
            </a:rPr>
            <a:t> </a:t>
          </a:r>
          <a:r>
            <a:rPr lang="en-GB" dirty="0" err="1">
              <a:latin typeface="Arial"/>
            </a:rPr>
            <a:t>ವ್ಯಕ್ತಿಯನ್ನು</a:t>
          </a:r>
          <a:r>
            <a:rPr lang="en-GB" dirty="0">
              <a:latin typeface="Arial"/>
            </a:rPr>
            <a:t> </a:t>
          </a:r>
          <a:r>
            <a:rPr lang="en-GB" dirty="0" err="1">
              <a:latin typeface="Arial"/>
            </a:rPr>
            <a:t>ಆಯ್ಕೆ</a:t>
          </a:r>
          <a:r>
            <a:rPr lang="en-GB" dirty="0">
              <a:latin typeface="Arial"/>
            </a:rPr>
            <a:t> </a:t>
          </a:r>
          <a:r>
            <a:rPr lang="en-GB" dirty="0" err="1">
              <a:latin typeface="Arial"/>
            </a:rPr>
            <a:t>ಮಾಡುವುದು</a:t>
          </a:r>
          <a:endParaRPr lang="en-GB" dirty="0" err="1"/>
        </a:p>
      </dgm:t>
    </dgm:pt>
    <dgm:pt modelId="{D65E984F-C550-0F40-8FE4-CF6737756A2B}" type="parTrans" cxnId="{D5293C53-C961-FA49-8DFA-8084644D071A}">
      <dgm:prSet/>
      <dgm:spPr/>
      <dgm:t>
        <a:bodyPr/>
        <a:lstStyle/>
        <a:p>
          <a:endParaRPr lang="en-GB"/>
        </a:p>
      </dgm:t>
    </dgm:pt>
    <dgm:pt modelId="{CFE7BB9E-0501-C144-BEB1-27B858F677ED}" type="sibTrans" cxnId="{D5293C53-C961-FA49-8DFA-8084644D071A}">
      <dgm:prSet/>
      <dgm:spPr/>
      <dgm:t>
        <a:bodyPr/>
        <a:lstStyle/>
        <a:p>
          <a:endParaRPr lang="en-GB"/>
        </a:p>
      </dgm:t>
    </dgm:pt>
    <dgm:pt modelId="{70679408-45F4-904A-A8BC-52EA25312656}">
      <dgm:prSet phldrT="[Text]"/>
      <dgm:spPr/>
      <dgm:t>
        <a:bodyPr/>
        <a:lstStyle/>
        <a:p>
          <a:pPr rtl="0"/>
          <a:r>
            <a:rPr lang="en-GB" dirty="0" err="1">
              <a:latin typeface="Arial"/>
            </a:rPr>
            <a:t>ಆತನ</a:t>
          </a:r>
          <a:r>
            <a:rPr lang="en-GB" dirty="0">
              <a:latin typeface="Arial"/>
            </a:rPr>
            <a:t> </a:t>
          </a:r>
          <a:r>
            <a:rPr lang="en-GB" dirty="0" err="1">
              <a:latin typeface="Arial"/>
            </a:rPr>
            <a:t>ಬಗ್ಗೆ</a:t>
          </a:r>
          <a:r>
            <a:rPr lang="en-GB" dirty="0">
              <a:latin typeface="Arial"/>
            </a:rPr>
            <a:t> </a:t>
          </a:r>
          <a:r>
            <a:rPr lang="en-GB" dirty="0" err="1">
              <a:latin typeface="Arial"/>
            </a:rPr>
            <a:t>ಮಾಹಿತಿ</a:t>
          </a:r>
          <a:r>
            <a:rPr lang="en-GB" dirty="0">
              <a:latin typeface="Arial"/>
            </a:rPr>
            <a:t> </a:t>
          </a:r>
          <a:r>
            <a:rPr lang="en-GB" dirty="0" err="1">
              <a:latin typeface="Arial"/>
            </a:rPr>
            <a:t>ಸಂಗ್ರಹಿಸುವುದು</a:t>
          </a:r>
          <a:r>
            <a:rPr lang="en-GB" dirty="0">
              <a:latin typeface="Arial"/>
            </a:rPr>
            <a:t> </a:t>
          </a:r>
          <a:endParaRPr lang="en-GB" dirty="0"/>
        </a:p>
      </dgm:t>
    </dgm:pt>
    <dgm:pt modelId="{6C2ACA98-00E1-D644-9255-636F74608B8D}" type="parTrans" cxnId="{E8628C9F-49ED-934E-A8AE-DB39A9D20864}">
      <dgm:prSet/>
      <dgm:spPr/>
      <dgm:t>
        <a:bodyPr/>
        <a:lstStyle/>
        <a:p>
          <a:endParaRPr lang="en-GB"/>
        </a:p>
      </dgm:t>
    </dgm:pt>
    <dgm:pt modelId="{39655128-FECD-814E-AC08-A2DCC09D93EB}" type="sibTrans" cxnId="{E8628C9F-49ED-934E-A8AE-DB39A9D20864}">
      <dgm:prSet/>
      <dgm:spPr/>
      <dgm:t>
        <a:bodyPr/>
        <a:lstStyle/>
        <a:p>
          <a:endParaRPr lang="en-GB"/>
        </a:p>
      </dgm:t>
    </dgm:pt>
    <dgm:pt modelId="{BC805949-B259-6B4F-8550-78DACC85D4E2}">
      <dgm:prSet phldrT="[Text]"/>
      <dgm:spPr/>
      <dgm:t>
        <a:bodyPr/>
        <a:lstStyle/>
        <a:p>
          <a:pPr rtl="0"/>
          <a:r>
            <a:rPr lang="en-GB" dirty="0" err="1">
              <a:latin typeface="Arial"/>
            </a:rPr>
            <a:t>ಅವನ</a:t>
          </a:r>
          <a:r>
            <a:rPr lang="en-GB" dirty="0">
              <a:latin typeface="Arial"/>
            </a:rPr>
            <a:t> </a:t>
          </a:r>
          <a:r>
            <a:rPr lang="en-GB" dirty="0" err="1">
              <a:latin typeface="Arial"/>
            </a:rPr>
            <a:t>ನಂಬಿಕೆ</a:t>
          </a:r>
          <a:r>
            <a:rPr lang="en-GB" dirty="0">
              <a:latin typeface="Arial"/>
            </a:rPr>
            <a:t> </a:t>
          </a:r>
          <a:r>
            <a:rPr lang="en-GB" dirty="0" err="1">
              <a:latin typeface="Arial"/>
            </a:rPr>
            <a:t>ಗಳಿಸುವುದು</a:t>
          </a:r>
          <a:r>
            <a:rPr lang="en-GB" dirty="0">
              <a:latin typeface="Arial"/>
            </a:rPr>
            <a:t> </a:t>
          </a:r>
          <a:endParaRPr lang="en-GB" dirty="0"/>
        </a:p>
      </dgm:t>
    </dgm:pt>
    <dgm:pt modelId="{C8D660FC-1FA3-274F-9457-D3B7D10BAF3F}" type="parTrans" cxnId="{F7D66A1C-8C0F-CC43-9623-DB1D1827ED5E}">
      <dgm:prSet/>
      <dgm:spPr/>
      <dgm:t>
        <a:bodyPr/>
        <a:lstStyle/>
        <a:p>
          <a:endParaRPr lang="en-GB"/>
        </a:p>
      </dgm:t>
    </dgm:pt>
    <dgm:pt modelId="{8B3348AD-DEA9-EF45-A68C-43F9C3F9131A}" type="sibTrans" cxnId="{F7D66A1C-8C0F-CC43-9623-DB1D1827ED5E}">
      <dgm:prSet/>
      <dgm:spPr/>
      <dgm:t>
        <a:bodyPr/>
        <a:lstStyle/>
        <a:p>
          <a:endParaRPr lang="en-GB"/>
        </a:p>
      </dgm:t>
    </dgm:pt>
    <dgm:pt modelId="{36508118-9AEC-0949-83D1-C694BD837419}">
      <dgm:prSet/>
      <dgm:spPr/>
      <dgm:t>
        <a:bodyPr/>
        <a:lstStyle/>
        <a:p>
          <a:pPr rtl="0"/>
          <a:r>
            <a:rPr lang="en-GB" dirty="0">
              <a:latin typeface="Arial"/>
            </a:rPr>
            <a:t>ಆ ನಂಬಿಕೆಯನ್ನು ದುರುದ್ದೇಶಕ್ಕೆ ಬಳಸಿಕೊಳ್ಳುವುದು </a:t>
          </a:r>
          <a:endParaRPr lang="en-GB" dirty="0"/>
        </a:p>
      </dgm:t>
    </dgm:pt>
    <dgm:pt modelId="{3F02C26B-0900-D646-8EB3-B697FDA43629}" type="parTrans" cxnId="{7BDAD754-B467-1545-8744-B03B3DDABCB8}">
      <dgm:prSet/>
      <dgm:spPr/>
      <dgm:t>
        <a:bodyPr/>
        <a:lstStyle/>
        <a:p>
          <a:endParaRPr lang="en-GB"/>
        </a:p>
      </dgm:t>
    </dgm:pt>
    <dgm:pt modelId="{40682313-19EB-8943-AF14-E3190ED03076}" type="sibTrans" cxnId="{7BDAD754-B467-1545-8744-B03B3DDABCB8}">
      <dgm:prSet/>
      <dgm:spPr/>
      <dgm:t>
        <a:bodyPr/>
        <a:lstStyle/>
        <a:p>
          <a:endParaRPr lang="en-GB"/>
        </a:p>
      </dgm:t>
    </dgm:pt>
    <dgm:pt modelId="{F5DEE942-468D-554A-88B5-7A15FF378419}" type="pres">
      <dgm:prSet presAssocID="{6642736F-F205-CC47-B3FC-FF93F9FF2B7C}" presName="Name0" presStyleCnt="0">
        <dgm:presLayoutVars>
          <dgm:dir/>
          <dgm:animLvl val="lvl"/>
          <dgm:resizeHandles val="exact"/>
        </dgm:presLayoutVars>
      </dgm:prSet>
      <dgm:spPr/>
    </dgm:pt>
    <dgm:pt modelId="{0EAD4B89-6CAF-1249-8EB8-C9AF40CCEC22}" type="pres">
      <dgm:prSet presAssocID="{25FB1915-6AD8-3E42-BB49-DE6FBD8EB16F}" presName="parTxOnly" presStyleLbl="node1" presStyleIdx="0" presStyleCnt="4" custLinFactNeighborX="38479" custLinFactNeighborY="4841">
        <dgm:presLayoutVars>
          <dgm:chMax val="0"/>
          <dgm:chPref val="0"/>
          <dgm:bulletEnabled val="1"/>
        </dgm:presLayoutVars>
      </dgm:prSet>
      <dgm:spPr/>
    </dgm:pt>
    <dgm:pt modelId="{CEA5FA73-9E12-924F-AF89-7A1322E0F71A}" type="pres">
      <dgm:prSet presAssocID="{CFE7BB9E-0501-C144-BEB1-27B858F677ED}" presName="parTxOnlySpace" presStyleCnt="0"/>
      <dgm:spPr/>
    </dgm:pt>
    <dgm:pt modelId="{775D4055-A65B-3742-A2B5-197B522FFCCF}" type="pres">
      <dgm:prSet presAssocID="{70679408-45F4-904A-A8BC-52EA2531265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AF80A90-62CA-3643-BF05-65272D2817F5}" type="pres">
      <dgm:prSet presAssocID="{39655128-FECD-814E-AC08-A2DCC09D93EB}" presName="parTxOnlySpace" presStyleCnt="0"/>
      <dgm:spPr/>
    </dgm:pt>
    <dgm:pt modelId="{759020A3-9879-2840-8C23-407F9754E9AF}" type="pres">
      <dgm:prSet presAssocID="{BC805949-B259-6B4F-8550-78DACC85D4E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C1B80D9-67E5-7947-817E-DE72D90CB4CF}" type="pres">
      <dgm:prSet presAssocID="{8B3348AD-DEA9-EF45-A68C-43F9C3F9131A}" presName="parTxOnlySpace" presStyleCnt="0"/>
      <dgm:spPr/>
    </dgm:pt>
    <dgm:pt modelId="{9B6B1A7B-BA51-4F48-9F9D-23B78747F234}" type="pres">
      <dgm:prSet presAssocID="{36508118-9AEC-0949-83D1-C694BD83741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7D66A1C-8C0F-CC43-9623-DB1D1827ED5E}" srcId="{6642736F-F205-CC47-B3FC-FF93F9FF2B7C}" destId="{BC805949-B259-6B4F-8550-78DACC85D4E2}" srcOrd="2" destOrd="0" parTransId="{C8D660FC-1FA3-274F-9457-D3B7D10BAF3F}" sibTransId="{8B3348AD-DEA9-EF45-A68C-43F9C3F9131A}"/>
    <dgm:cxn modelId="{4873BC1C-280C-0E44-A233-CF652CC567C8}" type="presOf" srcId="{BC805949-B259-6B4F-8550-78DACC85D4E2}" destId="{759020A3-9879-2840-8C23-407F9754E9AF}" srcOrd="0" destOrd="0" presId="urn:microsoft.com/office/officeart/2005/8/layout/chevron1"/>
    <dgm:cxn modelId="{5B49671D-14B0-5340-A7C5-C0E1BBF91956}" type="presOf" srcId="{70679408-45F4-904A-A8BC-52EA25312656}" destId="{775D4055-A65B-3742-A2B5-197B522FFCCF}" srcOrd="0" destOrd="0" presId="urn:microsoft.com/office/officeart/2005/8/layout/chevron1"/>
    <dgm:cxn modelId="{FC349D39-AC20-C746-ACD2-3CB42E3F9417}" type="presOf" srcId="{36508118-9AEC-0949-83D1-C694BD837419}" destId="{9B6B1A7B-BA51-4F48-9F9D-23B78747F234}" srcOrd="0" destOrd="0" presId="urn:microsoft.com/office/officeart/2005/8/layout/chevron1"/>
    <dgm:cxn modelId="{7F59873E-19B9-7749-A3CF-4334C3D2A186}" type="presOf" srcId="{6642736F-F205-CC47-B3FC-FF93F9FF2B7C}" destId="{F5DEE942-468D-554A-88B5-7A15FF378419}" srcOrd="0" destOrd="0" presId="urn:microsoft.com/office/officeart/2005/8/layout/chevron1"/>
    <dgm:cxn modelId="{D5293C53-C961-FA49-8DFA-8084644D071A}" srcId="{6642736F-F205-CC47-B3FC-FF93F9FF2B7C}" destId="{25FB1915-6AD8-3E42-BB49-DE6FBD8EB16F}" srcOrd="0" destOrd="0" parTransId="{D65E984F-C550-0F40-8FE4-CF6737756A2B}" sibTransId="{CFE7BB9E-0501-C144-BEB1-27B858F677ED}"/>
    <dgm:cxn modelId="{7BDAD754-B467-1545-8744-B03B3DDABCB8}" srcId="{6642736F-F205-CC47-B3FC-FF93F9FF2B7C}" destId="{36508118-9AEC-0949-83D1-C694BD837419}" srcOrd="3" destOrd="0" parTransId="{3F02C26B-0900-D646-8EB3-B697FDA43629}" sibTransId="{40682313-19EB-8943-AF14-E3190ED03076}"/>
    <dgm:cxn modelId="{E8628C9F-49ED-934E-A8AE-DB39A9D20864}" srcId="{6642736F-F205-CC47-B3FC-FF93F9FF2B7C}" destId="{70679408-45F4-904A-A8BC-52EA25312656}" srcOrd="1" destOrd="0" parTransId="{6C2ACA98-00E1-D644-9255-636F74608B8D}" sibTransId="{39655128-FECD-814E-AC08-A2DCC09D93EB}"/>
    <dgm:cxn modelId="{03CFCCF0-4727-6B4A-B7DA-2640D38FD6D5}" type="presOf" srcId="{25FB1915-6AD8-3E42-BB49-DE6FBD8EB16F}" destId="{0EAD4B89-6CAF-1249-8EB8-C9AF40CCEC22}" srcOrd="0" destOrd="0" presId="urn:microsoft.com/office/officeart/2005/8/layout/chevron1"/>
    <dgm:cxn modelId="{B604D698-81A6-684B-A937-CB3748E57014}" type="presParOf" srcId="{F5DEE942-468D-554A-88B5-7A15FF378419}" destId="{0EAD4B89-6CAF-1249-8EB8-C9AF40CCEC22}" srcOrd="0" destOrd="0" presId="urn:microsoft.com/office/officeart/2005/8/layout/chevron1"/>
    <dgm:cxn modelId="{52D6A712-E9EA-524E-B601-8074CF2DC5D2}" type="presParOf" srcId="{F5DEE942-468D-554A-88B5-7A15FF378419}" destId="{CEA5FA73-9E12-924F-AF89-7A1322E0F71A}" srcOrd="1" destOrd="0" presId="urn:microsoft.com/office/officeart/2005/8/layout/chevron1"/>
    <dgm:cxn modelId="{C2B96BBB-67B5-C040-B216-A245EC91E6D1}" type="presParOf" srcId="{F5DEE942-468D-554A-88B5-7A15FF378419}" destId="{775D4055-A65B-3742-A2B5-197B522FFCCF}" srcOrd="2" destOrd="0" presId="urn:microsoft.com/office/officeart/2005/8/layout/chevron1"/>
    <dgm:cxn modelId="{9B13B40A-F308-F94B-8462-C730B0E871D1}" type="presParOf" srcId="{F5DEE942-468D-554A-88B5-7A15FF378419}" destId="{4AF80A90-62CA-3643-BF05-65272D2817F5}" srcOrd="3" destOrd="0" presId="urn:microsoft.com/office/officeart/2005/8/layout/chevron1"/>
    <dgm:cxn modelId="{4A7A9912-1E5F-1D47-96F4-8074102D116C}" type="presParOf" srcId="{F5DEE942-468D-554A-88B5-7A15FF378419}" destId="{759020A3-9879-2840-8C23-407F9754E9AF}" srcOrd="4" destOrd="0" presId="urn:microsoft.com/office/officeart/2005/8/layout/chevron1"/>
    <dgm:cxn modelId="{5E015D37-4BC2-3749-9037-7A3C5D461D9A}" type="presParOf" srcId="{F5DEE942-468D-554A-88B5-7A15FF378419}" destId="{BC1B80D9-67E5-7947-817E-DE72D90CB4CF}" srcOrd="5" destOrd="0" presId="urn:microsoft.com/office/officeart/2005/8/layout/chevron1"/>
    <dgm:cxn modelId="{8C6210DB-9DD0-1140-A065-3F0196C9A44E}" type="presParOf" srcId="{F5DEE942-468D-554A-88B5-7A15FF378419}" destId="{9B6B1A7B-BA51-4F48-9F9D-23B78747F23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88F6CB-27FF-4735-A309-7BCAF705F7A7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609AC355-C4C0-4735-8D8B-FB2BE2DD457D}">
      <dgm:prSet phldrT="[Text]"/>
      <dgm:spPr/>
      <dgm:t>
        <a:bodyPr/>
        <a:lstStyle/>
        <a:p>
          <a:pPr>
            <a:buAutoNum type="arabicPeriod"/>
          </a:pPr>
          <a:r>
            <a:rPr lang="kn-IN" dirty="0"/>
            <a:t>ಸೈಬರ್ ಪ್ರಪಂಚವು ಕ್ಲಿಕ್‌ಬೈಟ್‌ಗಳಲ್ಲಿ ಚಲಿಸುತ್ತದೆ!</a:t>
          </a:r>
          <a:endParaRPr lang="en-GB" dirty="0"/>
        </a:p>
      </dgm:t>
    </dgm:pt>
    <dgm:pt modelId="{6DC92FCF-7E10-4931-8969-B61A55D202E5}" type="parTrans" cxnId="{556DC2F0-AC5D-49A8-807F-48E3C6DC0711}">
      <dgm:prSet/>
      <dgm:spPr/>
      <dgm:t>
        <a:bodyPr/>
        <a:lstStyle/>
        <a:p>
          <a:endParaRPr lang="en-GB"/>
        </a:p>
      </dgm:t>
    </dgm:pt>
    <dgm:pt modelId="{CEC30D9D-3635-48E3-BDAC-4EE51299AAAF}" type="sibTrans" cxnId="{556DC2F0-AC5D-49A8-807F-48E3C6DC0711}">
      <dgm:prSet/>
      <dgm:spPr/>
      <dgm:t>
        <a:bodyPr/>
        <a:lstStyle/>
        <a:p>
          <a:endParaRPr lang="en-GB"/>
        </a:p>
      </dgm:t>
    </dgm:pt>
    <dgm:pt modelId="{D86CD3E5-DCAE-4462-8AD0-B6E82BD299EC}">
      <dgm:prSet/>
      <dgm:spPr/>
      <dgm:t>
        <a:bodyPr/>
        <a:lstStyle/>
        <a:p>
          <a:r>
            <a:rPr lang="kn-IN" dirty="0"/>
            <a:t>ನೀವು ಸಾರ್ವಕಾಲಿಕವಾಗಿ ಅಂಟಿಕೊಂಡಿರಬೇಕೆಂದು ದೊಡ್ಡ ತಂತ್ರಜ್ಞಾನವೂ ಬಯಸುತ್ತದೆ.</a:t>
          </a:r>
          <a:endParaRPr lang="en-IN" dirty="0"/>
        </a:p>
      </dgm:t>
    </dgm:pt>
    <dgm:pt modelId="{BC1ED93C-DA62-416B-AC8B-229B519A0FA7}" type="parTrans" cxnId="{7F4163F8-038F-4746-8682-03EF5C2F3139}">
      <dgm:prSet/>
      <dgm:spPr/>
      <dgm:t>
        <a:bodyPr/>
        <a:lstStyle/>
        <a:p>
          <a:endParaRPr lang="en-GB"/>
        </a:p>
      </dgm:t>
    </dgm:pt>
    <dgm:pt modelId="{0C360099-D23C-477A-AC9E-BC2AFCB6D367}" type="sibTrans" cxnId="{7F4163F8-038F-4746-8682-03EF5C2F3139}">
      <dgm:prSet/>
      <dgm:spPr/>
      <dgm:t>
        <a:bodyPr/>
        <a:lstStyle/>
        <a:p>
          <a:endParaRPr lang="en-GB"/>
        </a:p>
      </dgm:t>
    </dgm:pt>
    <dgm:pt modelId="{40AD3E45-3EE6-46EE-B5A8-8D239A430E31}">
      <dgm:prSet/>
      <dgm:spPr/>
      <dgm:t>
        <a:bodyPr/>
        <a:lstStyle/>
        <a:p>
          <a:r>
            <a:rPr lang="kn-IN" dirty="0"/>
            <a:t>ಅನಂತ ಸ್ಕ್ರೋಲಿಂಗ್ ವಿಷಯ</a:t>
          </a:r>
          <a:endParaRPr lang="en-IN" dirty="0"/>
        </a:p>
      </dgm:t>
    </dgm:pt>
    <dgm:pt modelId="{FC65A9BB-C0A5-4056-AB56-B0A5D521FDB4}" type="parTrans" cxnId="{07F7794A-3E37-48C5-A39E-3E68B9D7D412}">
      <dgm:prSet/>
      <dgm:spPr/>
      <dgm:t>
        <a:bodyPr/>
        <a:lstStyle/>
        <a:p>
          <a:endParaRPr lang="en-GB"/>
        </a:p>
      </dgm:t>
    </dgm:pt>
    <dgm:pt modelId="{C3523490-EDB3-47FC-9710-B6A5CCBEA0F9}" type="sibTrans" cxnId="{07F7794A-3E37-48C5-A39E-3E68B9D7D412}">
      <dgm:prSet/>
      <dgm:spPr/>
      <dgm:t>
        <a:bodyPr/>
        <a:lstStyle/>
        <a:p>
          <a:endParaRPr lang="en-GB"/>
        </a:p>
      </dgm:t>
    </dgm:pt>
    <dgm:pt modelId="{66436BD7-FA9A-4A0C-BA5E-724B4FEAF264}">
      <dgm:prSet/>
      <dgm:spPr/>
      <dgm:t>
        <a:bodyPr/>
        <a:lstStyle/>
        <a:p>
          <a:r>
            <a:rPr lang="kn-IN" dirty="0"/>
            <a:t>ಸೂಕ್ತವಲ್ಲದ ವಿಷಯವನ್ನು ಪ್ರವೇಶಿ</a:t>
          </a:r>
          <a:r>
            <a:rPr lang="en-US" dirty="0" err="1"/>
            <a:t>ಸುವುದು</a:t>
          </a:r>
          <a:r>
            <a:rPr lang="kn-IN" dirty="0"/>
            <a:t> ಸುಲಭ</a:t>
          </a:r>
          <a:endParaRPr lang="en-GB" dirty="0"/>
        </a:p>
      </dgm:t>
    </dgm:pt>
    <dgm:pt modelId="{7FAF8F08-C2AE-401C-9F54-B2C3E6653374}" type="parTrans" cxnId="{B95209B7-EB74-4CDA-97C7-79CBEE4A80AC}">
      <dgm:prSet/>
      <dgm:spPr/>
      <dgm:t>
        <a:bodyPr/>
        <a:lstStyle/>
        <a:p>
          <a:endParaRPr lang="en-GB"/>
        </a:p>
      </dgm:t>
    </dgm:pt>
    <dgm:pt modelId="{80229FDC-C830-4FF4-8A95-CA4E08D4FD91}" type="sibTrans" cxnId="{B95209B7-EB74-4CDA-97C7-79CBEE4A80AC}">
      <dgm:prSet/>
      <dgm:spPr/>
      <dgm:t>
        <a:bodyPr/>
        <a:lstStyle/>
        <a:p>
          <a:endParaRPr lang="en-GB"/>
        </a:p>
      </dgm:t>
    </dgm:pt>
    <dgm:pt modelId="{514CEA1B-5241-464E-8993-8538CA501575}" type="pres">
      <dgm:prSet presAssocID="{1488F6CB-27FF-4735-A309-7BCAF705F7A7}" presName="diagram" presStyleCnt="0">
        <dgm:presLayoutVars>
          <dgm:dir/>
          <dgm:resizeHandles val="exact"/>
        </dgm:presLayoutVars>
      </dgm:prSet>
      <dgm:spPr/>
    </dgm:pt>
    <dgm:pt modelId="{C859488D-7854-40DD-BF94-2F14B04D3811}" type="pres">
      <dgm:prSet presAssocID="{609AC355-C4C0-4735-8D8B-FB2BE2DD457D}" presName="node" presStyleLbl="node1" presStyleIdx="0" presStyleCnt="4">
        <dgm:presLayoutVars>
          <dgm:bulletEnabled val="1"/>
        </dgm:presLayoutVars>
      </dgm:prSet>
      <dgm:spPr/>
    </dgm:pt>
    <dgm:pt modelId="{13A8A6B8-E27C-4466-8687-9918C5969F9C}" type="pres">
      <dgm:prSet presAssocID="{CEC30D9D-3635-48E3-BDAC-4EE51299AAAF}" presName="sibTrans" presStyleCnt="0"/>
      <dgm:spPr/>
    </dgm:pt>
    <dgm:pt modelId="{12D87193-396D-4D8B-97A6-3987CD46C1A8}" type="pres">
      <dgm:prSet presAssocID="{D86CD3E5-DCAE-4462-8AD0-B6E82BD299EC}" presName="node" presStyleLbl="node1" presStyleIdx="1" presStyleCnt="4">
        <dgm:presLayoutVars>
          <dgm:bulletEnabled val="1"/>
        </dgm:presLayoutVars>
      </dgm:prSet>
      <dgm:spPr/>
    </dgm:pt>
    <dgm:pt modelId="{E59CF264-FD88-4B9D-885B-E22D371BA8B6}" type="pres">
      <dgm:prSet presAssocID="{0C360099-D23C-477A-AC9E-BC2AFCB6D367}" presName="sibTrans" presStyleCnt="0"/>
      <dgm:spPr/>
    </dgm:pt>
    <dgm:pt modelId="{6E7908FF-FF9F-45F7-BABA-E0DA4D8A9211}" type="pres">
      <dgm:prSet presAssocID="{40AD3E45-3EE6-46EE-B5A8-8D239A430E31}" presName="node" presStyleLbl="node1" presStyleIdx="2" presStyleCnt="4">
        <dgm:presLayoutVars>
          <dgm:bulletEnabled val="1"/>
        </dgm:presLayoutVars>
      </dgm:prSet>
      <dgm:spPr/>
    </dgm:pt>
    <dgm:pt modelId="{EBF09518-DDAE-42F8-9F99-B0C944518663}" type="pres">
      <dgm:prSet presAssocID="{C3523490-EDB3-47FC-9710-B6A5CCBEA0F9}" presName="sibTrans" presStyleCnt="0"/>
      <dgm:spPr/>
    </dgm:pt>
    <dgm:pt modelId="{A2F056DE-5BA9-410E-A2E7-1B4A6B22BC71}" type="pres">
      <dgm:prSet presAssocID="{66436BD7-FA9A-4A0C-BA5E-724B4FEAF264}" presName="node" presStyleLbl="node1" presStyleIdx="3" presStyleCnt="4">
        <dgm:presLayoutVars>
          <dgm:bulletEnabled val="1"/>
        </dgm:presLayoutVars>
      </dgm:prSet>
      <dgm:spPr/>
    </dgm:pt>
  </dgm:ptLst>
  <dgm:cxnLst>
    <dgm:cxn modelId="{2104F00A-23B2-43FE-99AC-8CA8E6FBA183}" type="presOf" srcId="{66436BD7-FA9A-4A0C-BA5E-724B4FEAF264}" destId="{A2F056DE-5BA9-410E-A2E7-1B4A6B22BC71}" srcOrd="0" destOrd="0" presId="urn:microsoft.com/office/officeart/2005/8/layout/default"/>
    <dgm:cxn modelId="{6C0E9540-653C-44B4-97DB-7D9244F939C6}" type="presOf" srcId="{D86CD3E5-DCAE-4462-8AD0-B6E82BD299EC}" destId="{12D87193-396D-4D8B-97A6-3987CD46C1A8}" srcOrd="0" destOrd="0" presId="urn:microsoft.com/office/officeart/2005/8/layout/default"/>
    <dgm:cxn modelId="{07F7794A-3E37-48C5-A39E-3E68B9D7D412}" srcId="{1488F6CB-27FF-4735-A309-7BCAF705F7A7}" destId="{40AD3E45-3EE6-46EE-B5A8-8D239A430E31}" srcOrd="2" destOrd="0" parTransId="{FC65A9BB-C0A5-4056-AB56-B0A5D521FDB4}" sibTransId="{C3523490-EDB3-47FC-9710-B6A5CCBEA0F9}"/>
    <dgm:cxn modelId="{68E22391-33A6-4AE6-8A31-C14D84DF410B}" type="presOf" srcId="{40AD3E45-3EE6-46EE-B5A8-8D239A430E31}" destId="{6E7908FF-FF9F-45F7-BABA-E0DA4D8A9211}" srcOrd="0" destOrd="0" presId="urn:microsoft.com/office/officeart/2005/8/layout/default"/>
    <dgm:cxn modelId="{B95209B7-EB74-4CDA-97C7-79CBEE4A80AC}" srcId="{1488F6CB-27FF-4735-A309-7BCAF705F7A7}" destId="{66436BD7-FA9A-4A0C-BA5E-724B4FEAF264}" srcOrd="3" destOrd="0" parTransId="{7FAF8F08-C2AE-401C-9F54-B2C3E6653374}" sibTransId="{80229FDC-C830-4FF4-8A95-CA4E08D4FD91}"/>
    <dgm:cxn modelId="{881B5BBB-B470-4B53-ABE6-2C827A14652D}" type="presOf" srcId="{1488F6CB-27FF-4735-A309-7BCAF705F7A7}" destId="{514CEA1B-5241-464E-8993-8538CA501575}" srcOrd="0" destOrd="0" presId="urn:microsoft.com/office/officeart/2005/8/layout/default"/>
    <dgm:cxn modelId="{1C4913D8-ADC6-42BF-9988-19464C88A750}" type="presOf" srcId="{609AC355-C4C0-4735-8D8B-FB2BE2DD457D}" destId="{C859488D-7854-40DD-BF94-2F14B04D3811}" srcOrd="0" destOrd="0" presId="urn:microsoft.com/office/officeart/2005/8/layout/default"/>
    <dgm:cxn modelId="{556DC2F0-AC5D-49A8-807F-48E3C6DC0711}" srcId="{1488F6CB-27FF-4735-A309-7BCAF705F7A7}" destId="{609AC355-C4C0-4735-8D8B-FB2BE2DD457D}" srcOrd="0" destOrd="0" parTransId="{6DC92FCF-7E10-4931-8969-B61A55D202E5}" sibTransId="{CEC30D9D-3635-48E3-BDAC-4EE51299AAAF}"/>
    <dgm:cxn modelId="{7F4163F8-038F-4746-8682-03EF5C2F3139}" srcId="{1488F6CB-27FF-4735-A309-7BCAF705F7A7}" destId="{D86CD3E5-DCAE-4462-8AD0-B6E82BD299EC}" srcOrd="1" destOrd="0" parTransId="{BC1ED93C-DA62-416B-AC8B-229B519A0FA7}" sibTransId="{0C360099-D23C-477A-AC9E-BC2AFCB6D367}"/>
    <dgm:cxn modelId="{01004133-862A-41FA-9969-984B95E5956F}" type="presParOf" srcId="{514CEA1B-5241-464E-8993-8538CA501575}" destId="{C859488D-7854-40DD-BF94-2F14B04D3811}" srcOrd="0" destOrd="0" presId="urn:microsoft.com/office/officeart/2005/8/layout/default"/>
    <dgm:cxn modelId="{59582EE4-4C1B-4410-90D9-6F4871E46050}" type="presParOf" srcId="{514CEA1B-5241-464E-8993-8538CA501575}" destId="{13A8A6B8-E27C-4466-8687-9918C5969F9C}" srcOrd="1" destOrd="0" presId="urn:microsoft.com/office/officeart/2005/8/layout/default"/>
    <dgm:cxn modelId="{EC6BDC36-AABE-43A4-B21C-7F83E72567DE}" type="presParOf" srcId="{514CEA1B-5241-464E-8993-8538CA501575}" destId="{12D87193-396D-4D8B-97A6-3987CD46C1A8}" srcOrd="2" destOrd="0" presId="urn:microsoft.com/office/officeart/2005/8/layout/default"/>
    <dgm:cxn modelId="{175ADB48-1A52-4D16-B93E-E21791975182}" type="presParOf" srcId="{514CEA1B-5241-464E-8993-8538CA501575}" destId="{E59CF264-FD88-4B9D-885B-E22D371BA8B6}" srcOrd="3" destOrd="0" presId="urn:microsoft.com/office/officeart/2005/8/layout/default"/>
    <dgm:cxn modelId="{D8B77B6C-2D11-4EAA-B995-86F190DCCA9C}" type="presParOf" srcId="{514CEA1B-5241-464E-8993-8538CA501575}" destId="{6E7908FF-FF9F-45F7-BABA-E0DA4D8A9211}" srcOrd="4" destOrd="0" presId="urn:microsoft.com/office/officeart/2005/8/layout/default"/>
    <dgm:cxn modelId="{097A1F9C-700A-4AF0-A3BA-DB4BA82AEAE3}" type="presParOf" srcId="{514CEA1B-5241-464E-8993-8538CA501575}" destId="{EBF09518-DDAE-42F8-9F99-B0C944518663}" srcOrd="5" destOrd="0" presId="urn:microsoft.com/office/officeart/2005/8/layout/default"/>
    <dgm:cxn modelId="{3DC36590-9EA2-4385-BD84-96F1C7FC7C70}" type="presParOf" srcId="{514CEA1B-5241-464E-8993-8538CA501575}" destId="{A2F056DE-5BA9-410E-A2E7-1B4A6B22BC7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998126-28C7-4A2C-AC4B-23334FF65C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872AC92-ED1C-48C1-87AE-ADEABFCA1215}">
      <dgm:prSet phldrT="[Text]"/>
      <dgm:spPr/>
      <dgm:t>
        <a:bodyPr/>
        <a:lstStyle/>
        <a:p>
          <a:r>
            <a:rPr lang="kn-IN" dirty="0"/>
            <a:t>ಗ್ರಾಹಕರು </a:t>
          </a:r>
          <a:r>
            <a:rPr lang="en-IN" dirty="0"/>
            <a:t>Google </a:t>
          </a:r>
          <a:r>
            <a:rPr lang="kn-IN" dirty="0"/>
            <a:t>ನಲ್ಲಿ ಹುಡುಕಿದಾಗ, ಅವರು </a:t>
          </a:r>
          <a:r>
            <a:rPr lang="en-US" dirty="0" err="1"/>
            <a:t>ಫ್ರಾಡ್‌ಸ್ಟರ್‌ಗಳ</a:t>
          </a:r>
          <a:r>
            <a:rPr lang="kn-IN" dirty="0"/>
            <a:t> ಸಂಖ್ಯೆಗೆ ಕರೆ ಮಾಡುತ್ತಾರೆ</a:t>
          </a:r>
          <a:endParaRPr lang="en-IN" dirty="0"/>
        </a:p>
      </dgm:t>
    </dgm:pt>
    <dgm:pt modelId="{DF82BBE6-4C71-4719-B166-81068E09C7FC}" type="parTrans" cxnId="{0ACD5FEF-B626-490E-9ECE-A0625BB71DE3}">
      <dgm:prSet/>
      <dgm:spPr/>
      <dgm:t>
        <a:bodyPr/>
        <a:lstStyle/>
        <a:p>
          <a:endParaRPr lang="en-IN"/>
        </a:p>
      </dgm:t>
    </dgm:pt>
    <dgm:pt modelId="{2A318240-54C9-4030-97D7-4D0A54E65C8F}" type="sibTrans" cxnId="{0ACD5FEF-B626-490E-9ECE-A0625BB71DE3}">
      <dgm:prSet/>
      <dgm:spPr/>
      <dgm:t>
        <a:bodyPr/>
        <a:lstStyle/>
        <a:p>
          <a:endParaRPr lang="en-IN"/>
        </a:p>
      </dgm:t>
    </dgm:pt>
    <dgm:pt modelId="{CAEA50CC-303D-427C-97D8-C5728DB2E6C9}">
      <dgm:prSet phldrT="[Text]"/>
      <dgm:spPr/>
      <dgm:t>
        <a:bodyPr/>
        <a:lstStyle/>
        <a:p>
          <a:r>
            <a:rPr lang="en-IN" dirty="0"/>
            <a:t>OTP </a:t>
          </a:r>
          <a:r>
            <a:rPr lang="kn-IN" dirty="0"/>
            <a:t>ಗಳನ್ನು ಹಂಚಿಕೊಳ್ಳಲು ಅಥವಾ ರಿಮೋಟ್ ಪ್ರವೇಶ ಅಪ್ಲಿಕೇಶನ್‌ಗಳನ್ನು ಸ್ಥಾಪಿಸಲು</a:t>
          </a:r>
          <a:r>
            <a:rPr lang="en-US" dirty="0"/>
            <a:t> </a:t>
          </a:r>
          <a:r>
            <a:rPr lang="en-US" dirty="0" err="1"/>
            <a:t>ಹೇಳಿ</a:t>
          </a:r>
          <a:r>
            <a:rPr lang="kn-IN" dirty="0"/>
            <a:t> ಗ್ರಾಹಕರನ್ನು ಮೋಸಗೊಳಿಸುತ್ತಾರೆ</a:t>
          </a:r>
          <a:r>
            <a:rPr lang="en-US" dirty="0"/>
            <a:t>.</a:t>
          </a:r>
          <a:endParaRPr lang="en-IN" dirty="0"/>
        </a:p>
      </dgm:t>
    </dgm:pt>
    <dgm:pt modelId="{2A98BF62-84BF-48D3-A93F-8993B8BE1F3D}" type="parTrans" cxnId="{56AD1831-3046-41FF-94A1-9F283F6C2135}">
      <dgm:prSet/>
      <dgm:spPr/>
      <dgm:t>
        <a:bodyPr/>
        <a:lstStyle/>
        <a:p>
          <a:endParaRPr lang="en-IN"/>
        </a:p>
      </dgm:t>
    </dgm:pt>
    <dgm:pt modelId="{796A0FEC-D64A-439E-A974-6DEFE8521857}" type="sibTrans" cxnId="{56AD1831-3046-41FF-94A1-9F283F6C2135}">
      <dgm:prSet/>
      <dgm:spPr/>
      <dgm:t>
        <a:bodyPr/>
        <a:lstStyle/>
        <a:p>
          <a:endParaRPr lang="en-IN"/>
        </a:p>
      </dgm:t>
    </dgm:pt>
    <dgm:pt modelId="{E99F2F96-B8E5-43CA-B640-69F4D2F3583D}" type="pres">
      <dgm:prSet presAssocID="{97998126-28C7-4A2C-AC4B-23334FF65CCF}" presName="Name0" presStyleCnt="0">
        <dgm:presLayoutVars>
          <dgm:dir/>
          <dgm:resizeHandles val="exact"/>
        </dgm:presLayoutVars>
      </dgm:prSet>
      <dgm:spPr/>
    </dgm:pt>
    <dgm:pt modelId="{E4888EBD-6525-4A8E-ACB7-088FD2977C41}" type="pres">
      <dgm:prSet presAssocID="{D872AC92-ED1C-48C1-87AE-ADEABFCA1215}" presName="node" presStyleLbl="node1" presStyleIdx="0" presStyleCnt="2">
        <dgm:presLayoutVars>
          <dgm:bulletEnabled val="1"/>
        </dgm:presLayoutVars>
      </dgm:prSet>
      <dgm:spPr/>
    </dgm:pt>
    <dgm:pt modelId="{4D9884AF-8976-45AA-B889-5BE4A1838AEA}" type="pres">
      <dgm:prSet presAssocID="{2A318240-54C9-4030-97D7-4D0A54E65C8F}" presName="sibTrans" presStyleLbl="sibTrans2D1" presStyleIdx="0" presStyleCnt="1"/>
      <dgm:spPr/>
    </dgm:pt>
    <dgm:pt modelId="{40AD68FD-49F0-4B2E-8E52-BA9EA620DE16}" type="pres">
      <dgm:prSet presAssocID="{2A318240-54C9-4030-97D7-4D0A54E65C8F}" presName="connectorText" presStyleLbl="sibTrans2D1" presStyleIdx="0" presStyleCnt="1"/>
      <dgm:spPr/>
    </dgm:pt>
    <dgm:pt modelId="{1E186435-B5DF-44A1-AF98-332507733352}" type="pres">
      <dgm:prSet presAssocID="{CAEA50CC-303D-427C-97D8-C5728DB2E6C9}" presName="node" presStyleLbl="node1" presStyleIdx="1" presStyleCnt="2">
        <dgm:presLayoutVars>
          <dgm:bulletEnabled val="1"/>
        </dgm:presLayoutVars>
      </dgm:prSet>
      <dgm:spPr/>
    </dgm:pt>
  </dgm:ptLst>
  <dgm:cxnLst>
    <dgm:cxn modelId="{E883A80C-07E5-4C6C-B437-7AA0A240C4FC}" type="presOf" srcId="{CAEA50CC-303D-427C-97D8-C5728DB2E6C9}" destId="{1E186435-B5DF-44A1-AF98-332507733352}" srcOrd="0" destOrd="0" presId="urn:microsoft.com/office/officeart/2005/8/layout/process1"/>
    <dgm:cxn modelId="{6B501925-6C66-4A3E-90FA-7C753D622C60}" type="presOf" srcId="{97998126-28C7-4A2C-AC4B-23334FF65CCF}" destId="{E99F2F96-B8E5-43CA-B640-69F4D2F3583D}" srcOrd="0" destOrd="0" presId="urn:microsoft.com/office/officeart/2005/8/layout/process1"/>
    <dgm:cxn modelId="{56AD1831-3046-41FF-94A1-9F283F6C2135}" srcId="{97998126-28C7-4A2C-AC4B-23334FF65CCF}" destId="{CAEA50CC-303D-427C-97D8-C5728DB2E6C9}" srcOrd="1" destOrd="0" parTransId="{2A98BF62-84BF-48D3-A93F-8993B8BE1F3D}" sibTransId="{796A0FEC-D64A-439E-A974-6DEFE8521857}"/>
    <dgm:cxn modelId="{5F288365-3FD4-4F99-A305-6CE7886337C3}" type="presOf" srcId="{2A318240-54C9-4030-97D7-4D0A54E65C8F}" destId="{4D9884AF-8976-45AA-B889-5BE4A1838AEA}" srcOrd="0" destOrd="0" presId="urn:microsoft.com/office/officeart/2005/8/layout/process1"/>
    <dgm:cxn modelId="{12150D57-D20B-476B-94AB-062D9400C45E}" type="presOf" srcId="{D872AC92-ED1C-48C1-87AE-ADEABFCA1215}" destId="{E4888EBD-6525-4A8E-ACB7-088FD2977C41}" srcOrd="0" destOrd="0" presId="urn:microsoft.com/office/officeart/2005/8/layout/process1"/>
    <dgm:cxn modelId="{AD08829D-09E0-4F25-8EC4-B91D2285C2DE}" type="presOf" srcId="{2A318240-54C9-4030-97D7-4D0A54E65C8F}" destId="{40AD68FD-49F0-4B2E-8E52-BA9EA620DE16}" srcOrd="1" destOrd="0" presId="urn:microsoft.com/office/officeart/2005/8/layout/process1"/>
    <dgm:cxn modelId="{0ACD5FEF-B626-490E-9ECE-A0625BB71DE3}" srcId="{97998126-28C7-4A2C-AC4B-23334FF65CCF}" destId="{D872AC92-ED1C-48C1-87AE-ADEABFCA1215}" srcOrd="0" destOrd="0" parTransId="{DF82BBE6-4C71-4719-B166-81068E09C7FC}" sibTransId="{2A318240-54C9-4030-97D7-4D0A54E65C8F}"/>
    <dgm:cxn modelId="{8CC9CCA2-8BE6-4412-B322-1CEDD2A23270}" type="presParOf" srcId="{E99F2F96-B8E5-43CA-B640-69F4D2F3583D}" destId="{E4888EBD-6525-4A8E-ACB7-088FD2977C41}" srcOrd="0" destOrd="0" presId="urn:microsoft.com/office/officeart/2005/8/layout/process1"/>
    <dgm:cxn modelId="{66A21A57-EBFF-4DC7-8D38-D8BE74DFFC3C}" type="presParOf" srcId="{E99F2F96-B8E5-43CA-B640-69F4D2F3583D}" destId="{4D9884AF-8976-45AA-B889-5BE4A1838AEA}" srcOrd="1" destOrd="0" presId="urn:microsoft.com/office/officeart/2005/8/layout/process1"/>
    <dgm:cxn modelId="{6D1FFBC7-45C9-41BC-82DD-E4AE0F6A7B57}" type="presParOf" srcId="{4D9884AF-8976-45AA-B889-5BE4A1838AEA}" destId="{40AD68FD-49F0-4B2E-8E52-BA9EA620DE16}" srcOrd="0" destOrd="0" presId="urn:microsoft.com/office/officeart/2005/8/layout/process1"/>
    <dgm:cxn modelId="{6CDBC69E-F4E6-4921-ADD0-1696E14AA7FC}" type="presParOf" srcId="{E99F2F96-B8E5-43CA-B640-69F4D2F3583D}" destId="{1E186435-B5DF-44A1-AF98-33250773335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998126-28C7-4A2C-AC4B-23334FF65C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872AC92-ED1C-48C1-87AE-ADEABFCA1215}">
      <dgm:prSet phldrT="[Text]"/>
      <dgm:spPr/>
      <dgm:t>
        <a:bodyPr/>
        <a:lstStyle/>
        <a:p>
          <a:r>
            <a:rPr lang="kn-IN" dirty="0"/>
            <a:t>ಮ್ಯಾಟ್ರಿಮೋನಿಯಲ್ / ಡೇಟಿಂಗ್ ಅಪ್ಲಿಕೇಶನ್‌ಗಳು ಮತ್ತು ವೆಬ್‌ಸೈಟ್‌ಗಳಲ್ಲಿ ನಕಲಿ ಪ್ರೊಫೈಲ್‌ಗಳನ್ನು ರಚಿಸಿ</a:t>
          </a:r>
          <a:endParaRPr lang="en-IN" dirty="0"/>
        </a:p>
      </dgm:t>
    </dgm:pt>
    <dgm:pt modelId="{DF82BBE6-4C71-4719-B166-81068E09C7FC}" type="parTrans" cxnId="{0ACD5FEF-B626-490E-9ECE-A0625BB71DE3}">
      <dgm:prSet/>
      <dgm:spPr/>
      <dgm:t>
        <a:bodyPr/>
        <a:lstStyle/>
        <a:p>
          <a:endParaRPr lang="en-IN"/>
        </a:p>
      </dgm:t>
    </dgm:pt>
    <dgm:pt modelId="{2A318240-54C9-4030-97D7-4D0A54E65C8F}" type="sibTrans" cxnId="{0ACD5FEF-B626-490E-9ECE-A0625BB71DE3}">
      <dgm:prSet/>
      <dgm:spPr/>
      <dgm:t>
        <a:bodyPr/>
        <a:lstStyle/>
        <a:p>
          <a:endParaRPr lang="en-IN"/>
        </a:p>
      </dgm:t>
    </dgm:pt>
    <dgm:pt modelId="{CAEA50CC-303D-427C-97D8-C5728DB2E6C9}">
      <dgm:prSet phldrT="[Text]"/>
      <dgm:spPr/>
      <dgm:t>
        <a:bodyPr/>
        <a:lstStyle/>
        <a:p>
          <a:r>
            <a:rPr lang="kn-IN" dirty="0"/>
            <a:t>ಸಮಯದ ಅವಧಿಯಲ್ಲಿ ನಂಬಿಕೆಯನ್ನು ಬೆಳೆಸಿ</a:t>
          </a:r>
          <a:endParaRPr lang="en-IN" dirty="0"/>
        </a:p>
      </dgm:t>
    </dgm:pt>
    <dgm:pt modelId="{2A98BF62-84BF-48D3-A93F-8993B8BE1F3D}" type="parTrans" cxnId="{56AD1831-3046-41FF-94A1-9F283F6C2135}">
      <dgm:prSet/>
      <dgm:spPr/>
      <dgm:t>
        <a:bodyPr/>
        <a:lstStyle/>
        <a:p>
          <a:endParaRPr lang="en-IN"/>
        </a:p>
      </dgm:t>
    </dgm:pt>
    <dgm:pt modelId="{796A0FEC-D64A-439E-A974-6DEFE8521857}" type="sibTrans" cxnId="{56AD1831-3046-41FF-94A1-9F283F6C2135}">
      <dgm:prSet/>
      <dgm:spPr/>
      <dgm:t>
        <a:bodyPr/>
        <a:lstStyle/>
        <a:p>
          <a:endParaRPr lang="en-IN"/>
        </a:p>
      </dgm:t>
    </dgm:pt>
    <dgm:pt modelId="{334C3379-84F5-4403-8226-883ECD07C521}">
      <dgm:prSet phldrT="[Text]"/>
      <dgm:spPr/>
      <dgm:t>
        <a:bodyPr/>
        <a:lstStyle/>
        <a:p>
          <a:r>
            <a:rPr lang="kn-IN" dirty="0"/>
            <a:t>ತುರ್ತುಸ್ಥಿತಿಗೆ / ಹಣವನ್ನು ತೆಗೆದುಕೊಳ್ಳಲು ಮನ್ನಿಸುವಿಕೆಯನ್ನು ಒದಗಿಸಿ</a:t>
          </a:r>
          <a:endParaRPr lang="en-IN" dirty="0"/>
        </a:p>
      </dgm:t>
    </dgm:pt>
    <dgm:pt modelId="{3D9E5A4E-369C-4CFE-B2C2-92408DA60DE8}" type="parTrans" cxnId="{BCF2771B-1F78-4FA4-A68B-1A2915D06801}">
      <dgm:prSet/>
      <dgm:spPr/>
      <dgm:t>
        <a:bodyPr/>
        <a:lstStyle/>
        <a:p>
          <a:endParaRPr lang="en-IN"/>
        </a:p>
      </dgm:t>
    </dgm:pt>
    <dgm:pt modelId="{7D98E461-4DA2-4E61-B2DD-A352D29CF631}" type="sibTrans" cxnId="{BCF2771B-1F78-4FA4-A68B-1A2915D06801}">
      <dgm:prSet/>
      <dgm:spPr/>
      <dgm:t>
        <a:bodyPr/>
        <a:lstStyle/>
        <a:p>
          <a:endParaRPr lang="en-IN"/>
        </a:p>
      </dgm:t>
    </dgm:pt>
    <dgm:pt modelId="{E99F2F96-B8E5-43CA-B640-69F4D2F3583D}" type="pres">
      <dgm:prSet presAssocID="{97998126-28C7-4A2C-AC4B-23334FF65CCF}" presName="Name0" presStyleCnt="0">
        <dgm:presLayoutVars>
          <dgm:dir/>
          <dgm:resizeHandles val="exact"/>
        </dgm:presLayoutVars>
      </dgm:prSet>
      <dgm:spPr/>
    </dgm:pt>
    <dgm:pt modelId="{E4888EBD-6525-4A8E-ACB7-088FD2977C41}" type="pres">
      <dgm:prSet presAssocID="{D872AC92-ED1C-48C1-87AE-ADEABFCA1215}" presName="node" presStyleLbl="node1" presStyleIdx="0" presStyleCnt="3">
        <dgm:presLayoutVars>
          <dgm:bulletEnabled val="1"/>
        </dgm:presLayoutVars>
      </dgm:prSet>
      <dgm:spPr/>
    </dgm:pt>
    <dgm:pt modelId="{4D9884AF-8976-45AA-B889-5BE4A1838AEA}" type="pres">
      <dgm:prSet presAssocID="{2A318240-54C9-4030-97D7-4D0A54E65C8F}" presName="sibTrans" presStyleLbl="sibTrans2D1" presStyleIdx="0" presStyleCnt="2"/>
      <dgm:spPr/>
    </dgm:pt>
    <dgm:pt modelId="{40AD68FD-49F0-4B2E-8E52-BA9EA620DE16}" type="pres">
      <dgm:prSet presAssocID="{2A318240-54C9-4030-97D7-4D0A54E65C8F}" presName="connectorText" presStyleLbl="sibTrans2D1" presStyleIdx="0" presStyleCnt="2"/>
      <dgm:spPr/>
    </dgm:pt>
    <dgm:pt modelId="{1E186435-B5DF-44A1-AF98-332507733352}" type="pres">
      <dgm:prSet presAssocID="{CAEA50CC-303D-427C-97D8-C5728DB2E6C9}" presName="node" presStyleLbl="node1" presStyleIdx="1" presStyleCnt="3">
        <dgm:presLayoutVars>
          <dgm:bulletEnabled val="1"/>
        </dgm:presLayoutVars>
      </dgm:prSet>
      <dgm:spPr/>
    </dgm:pt>
    <dgm:pt modelId="{701473B6-0B1D-4FA7-B113-105C568220BF}" type="pres">
      <dgm:prSet presAssocID="{796A0FEC-D64A-439E-A974-6DEFE8521857}" presName="sibTrans" presStyleLbl="sibTrans2D1" presStyleIdx="1" presStyleCnt="2"/>
      <dgm:spPr/>
    </dgm:pt>
    <dgm:pt modelId="{D938E351-0009-46D9-A5C0-F7D7B7F9CC87}" type="pres">
      <dgm:prSet presAssocID="{796A0FEC-D64A-439E-A974-6DEFE8521857}" presName="connectorText" presStyleLbl="sibTrans2D1" presStyleIdx="1" presStyleCnt="2"/>
      <dgm:spPr/>
    </dgm:pt>
    <dgm:pt modelId="{A2DA7A78-5FBB-44B2-8AA2-72FC6F204908}" type="pres">
      <dgm:prSet presAssocID="{334C3379-84F5-4403-8226-883ECD07C521}" presName="node" presStyleLbl="node1" presStyleIdx="2" presStyleCnt="3">
        <dgm:presLayoutVars>
          <dgm:bulletEnabled val="1"/>
        </dgm:presLayoutVars>
      </dgm:prSet>
      <dgm:spPr/>
    </dgm:pt>
  </dgm:ptLst>
  <dgm:cxnLst>
    <dgm:cxn modelId="{E883A80C-07E5-4C6C-B437-7AA0A240C4FC}" type="presOf" srcId="{CAEA50CC-303D-427C-97D8-C5728DB2E6C9}" destId="{1E186435-B5DF-44A1-AF98-332507733352}" srcOrd="0" destOrd="0" presId="urn:microsoft.com/office/officeart/2005/8/layout/process1"/>
    <dgm:cxn modelId="{BCF2771B-1F78-4FA4-A68B-1A2915D06801}" srcId="{97998126-28C7-4A2C-AC4B-23334FF65CCF}" destId="{334C3379-84F5-4403-8226-883ECD07C521}" srcOrd="2" destOrd="0" parTransId="{3D9E5A4E-369C-4CFE-B2C2-92408DA60DE8}" sibTransId="{7D98E461-4DA2-4E61-B2DD-A352D29CF631}"/>
    <dgm:cxn modelId="{6B501925-6C66-4A3E-90FA-7C753D622C60}" type="presOf" srcId="{97998126-28C7-4A2C-AC4B-23334FF65CCF}" destId="{E99F2F96-B8E5-43CA-B640-69F4D2F3583D}" srcOrd="0" destOrd="0" presId="urn:microsoft.com/office/officeart/2005/8/layout/process1"/>
    <dgm:cxn modelId="{56AD1831-3046-41FF-94A1-9F283F6C2135}" srcId="{97998126-28C7-4A2C-AC4B-23334FF65CCF}" destId="{CAEA50CC-303D-427C-97D8-C5728DB2E6C9}" srcOrd="1" destOrd="0" parTransId="{2A98BF62-84BF-48D3-A93F-8993B8BE1F3D}" sibTransId="{796A0FEC-D64A-439E-A974-6DEFE8521857}"/>
    <dgm:cxn modelId="{BA06BE37-C203-4B7A-AD37-F89717BC265F}" type="presOf" srcId="{796A0FEC-D64A-439E-A974-6DEFE8521857}" destId="{D938E351-0009-46D9-A5C0-F7D7B7F9CC87}" srcOrd="1" destOrd="0" presId="urn:microsoft.com/office/officeart/2005/8/layout/process1"/>
    <dgm:cxn modelId="{5F288365-3FD4-4F99-A305-6CE7886337C3}" type="presOf" srcId="{2A318240-54C9-4030-97D7-4D0A54E65C8F}" destId="{4D9884AF-8976-45AA-B889-5BE4A1838AEA}" srcOrd="0" destOrd="0" presId="urn:microsoft.com/office/officeart/2005/8/layout/process1"/>
    <dgm:cxn modelId="{12150D57-D20B-476B-94AB-062D9400C45E}" type="presOf" srcId="{D872AC92-ED1C-48C1-87AE-ADEABFCA1215}" destId="{E4888EBD-6525-4A8E-ACB7-088FD2977C41}" srcOrd="0" destOrd="0" presId="urn:microsoft.com/office/officeart/2005/8/layout/process1"/>
    <dgm:cxn modelId="{AD08829D-09E0-4F25-8EC4-B91D2285C2DE}" type="presOf" srcId="{2A318240-54C9-4030-97D7-4D0A54E65C8F}" destId="{40AD68FD-49F0-4B2E-8E52-BA9EA620DE16}" srcOrd="1" destOrd="0" presId="urn:microsoft.com/office/officeart/2005/8/layout/process1"/>
    <dgm:cxn modelId="{E06EBD9D-A83F-4E85-8FAB-4C44B4A3DDB4}" type="presOf" srcId="{334C3379-84F5-4403-8226-883ECD07C521}" destId="{A2DA7A78-5FBB-44B2-8AA2-72FC6F204908}" srcOrd="0" destOrd="0" presId="urn:microsoft.com/office/officeart/2005/8/layout/process1"/>
    <dgm:cxn modelId="{4725E5D7-2DF4-4138-B2E5-0919F4D759B5}" type="presOf" srcId="{796A0FEC-D64A-439E-A974-6DEFE8521857}" destId="{701473B6-0B1D-4FA7-B113-105C568220BF}" srcOrd="0" destOrd="0" presId="urn:microsoft.com/office/officeart/2005/8/layout/process1"/>
    <dgm:cxn modelId="{0ACD5FEF-B626-490E-9ECE-A0625BB71DE3}" srcId="{97998126-28C7-4A2C-AC4B-23334FF65CCF}" destId="{D872AC92-ED1C-48C1-87AE-ADEABFCA1215}" srcOrd="0" destOrd="0" parTransId="{DF82BBE6-4C71-4719-B166-81068E09C7FC}" sibTransId="{2A318240-54C9-4030-97D7-4D0A54E65C8F}"/>
    <dgm:cxn modelId="{8CC9CCA2-8BE6-4412-B322-1CEDD2A23270}" type="presParOf" srcId="{E99F2F96-B8E5-43CA-B640-69F4D2F3583D}" destId="{E4888EBD-6525-4A8E-ACB7-088FD2977C41}" srcOrd="0" destOrd="0" presId="urn:microsoft.com/office/officeart/2005/8/layout/process1"/>
    <dgm:cxn modelId="{66A21A57-EBFF-4DC7-8D38-D8BE74DFFC3C}" type="presParOf" srcId="{E99F2F96-B8E5-43CA-B640-69F4D2F3583D}" destId="{4D9884AF-8976-45AA-B889-5BE4A1838AEA}" srcOrd="1" destOrd="0" presId="urn:microsoft.com/office/officeart/2005/8/layout/process1"/>
    <dgm:cxn modelId="{6D1FFBC7-45C9-41BC-82DD-E4AE0F6A7B57}" type="presParOf" srcId="{4D9884AF-8976-45AA-B889-5BE4A1838AEA}" destId="{40AD68FD-49F0-4B2E-8E52-BA9EA620DE16}" srcOrd="0" destOrd="0" presId="urn:microsoft.com/office/officeart/2005/8/layout/process1"/>
    <dgm:cxn modelId="{6CDBC69E-F4E6-4921-ADD0-1696E14AA7FC}" type="presParOf" srcId="{E99F2F96-B8E5-43CA-B640-69F4D2F3583D}" destId="{1E186435-B5DF-44A1-AF98-332507733352}" srcOrd="2" destOrd="0" presId="urn:microsoft.com/office/officeart/2005/8/layout/process1"/>
    <dgm:cxn modelId="{5CDA3B62-954D-4898-AE70-AD5E85A31B2B}" type="presParOf" srcId="{E99F2F96-B8E5-43CA-B640-69F4D2F3583D}" destId="{701473B6-0B1D-4FA7-B113-105C568220BF}" srcOrd="3" destOrd="0" presId="urn:microsoft.com/office/officeart/2005/8/layout/process1"/>
    <dgm:cxn modelId="{63D71568-0191-453C-A374-1F64E49F36CE}" type="presParOf" srcId="{701473B6-0B1D-4FA7-B113-105C568220BF}" destId="{D938E351-0009-46D9-A5C0-F7D7B7F9CC87}" srcOrd="0" destOrd="0" presId="urn:microsoft.com/office/officeart/2005/8/layout/process1"/>
    <dgm:cxn modelId="{8C0B338F-749E-46C3-83C5-7F816ED49A0B}" type="presParOf" srcId="{E99F2F96-B8E5-43CA-B640-69F4D2F3583D}" destId="{A2DA7A78-5FBB-44B2-8AA2-72FC6F20490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75D6C0-36EA-42AB-8C80-A4BFC5FCF1C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EA8F2E2-BFED-4F78-ABC0-9B9B0B4A7ECD}">
      <dgm:prSet phldrT="[Text]"/>
      <dgm:spPr/>
      <dgm:t>
        <a:bodyPr/>
        <a:lstStyle/>
        <a:p>
          <a:r>
            <a:rPr lang="kn-IN" dirty="0"/>
            <a:t>ಇಂಟರ್ನೆಟ್‍ನಿಂದ ಫೈಲ್‍ಗಳನ್ನು ಡೌನ್‍ಲೋಡ್ ಮಾಡಿಕೊಳ್ಳಬೇಡಿ</a:t>
          </a:r>
          <a:endParaRPr lang="en-GB" dirty="0"/>
        </a:p>
      </dgm:t>
    </dgm:pt>
    <dgm:pt modelId="{B5877CE1-2887-43E1-BC22-485641D376EE}" type="parTrans" cxnId="{9707AC41-0785-4996-9A80-5D320BBE0400}">
      <dgm:prSet/>
      <dgm:spPr/>
      <dgm:t>
        <a:bodyPr/>
        <a:lstStyle/>
        <a:p>
          <a:endParaRPr lang="en-GB"/>
        </a:p>
      </dgm:t>
    </dgm:pt>
    <dgm:pt modelId="{55EB92B6-D83F-4F4A-A3D9-E017DF29790B}" type="sibTrans" cxnId="{9707AC41-0785-4996-9A80-5D320BBE0400}">
      <dgm:prSet/>
      <dgm:spPr/>
      <dgm:t>
        <a:bodyPr/>
        <a:lstStyle/>
        <a:p>
          <a:endParaRPr lang="en-GB"/>
        </a:p>
      </dgm:t>
    </dgm:pt>
    <dgm:pt modelId="{86CCB4C0-30DF-496B-A2A8-F51190FCB8E3}">
      <dgm:prSet phldrT="[Text]"/>
      <dgm:spPr/>
      <dgm:t>
        <a:bodyPr/>
        <a:lstStyle/>
        <a:p>
          <a:r>
            <a:rPr lang="kn-IN" dirty="0"/>
            <a:t>ಪ್ರೋಗ್ರಾಂಗಳನ್ನು ಇನ್‍ಸ್ಟಾಲ್ ಮಾಡಿಕೊಳ್ಳಬೇಡಿ</a:t>
          </a:r>
          <a:endParaRPr lang="en-GB" dirty="0"/>
        </a:p>
      </dgm:t>
    </dgm:pt>
    <dgm:pt modelId="{0DFC0AF9-F628-4637-8723-942E4DC4D550}" type="parTrans" cxnId="{737C20F5-D942-4A94-A49E-AA79652E2900}">
      <dgm:prSet/>
      <dgm:spPr/>
      <dgm:t>
        <a:bodyPr/>
        <a:lstStyle/>
        <a:p>
          <a:endParaRPr lang="en-GB"/>
        </a:p>
      </dgm:t>
    </dgm:pt>
    <dgm:pt modelId="{DCE06C28-F872-4FEA-934B-4A41358F8071}" type="sibTrans" cxnId="{737C20F5-D942-4A94-A49E-AA79652E2900}">
      <dgm:prSet/>
      <dgm:spPr/>
      <dgm:t>
        <a:bodyPr/>
        <a:lstStyle/>
        <a:p>
          <a:endParaRPr lang="en-GB"/>
        </a:p>
      </dgm:t>
    </dgm:pt>
    <dgm:pt modelId="{A45EF1DB-4B3B-475B-AAFD-DF9F8243D361}">
      <dgm:prSet phldrT="[Text]"/>
      <dgm:spPr/>
      <dgm:t>
        <a:bodyPr/>
        <a:lstStyle/>
        <a:p>
          <a:r>
            <a:rPr lang="kn-IN" dirty="0"/>
            <a:t>ಯುಎಸ್‍ಬಿ ಡ್ರೈವ್ ಬಳಕೆಯನ್ನು ಸಾಧ್ಯವಾದಷ್ಟು ತಪ್ಪಿಸಿ</a:t>
          </a:r>
          <a:endParaRPr lang="en-GB" dirty="0"/>
        </a:p>
      </dgm:t>
    </dgm:pt>
    <dgm:pt modelId="{33B1605B-7C89-4838-B0F9-3CC719877C80}" type="parTrans" cxnId="{EA43B5A0-5A27-4656-90BB-D5C8CD171520}">
      <dgm:prSet/>
      <dgm:spPr/>
      <dgm:t>
        <a:bodyPr/>
        <a:lstStyle/>
        <a:p>
          <a:endParaRPr lang="en-GB"/>
        </a:p>
      </dgm:t>
    </dgm:pt>
    <dgm:pt modelId="{525BCC23-823F-4FD8-BB2E-83757A1A3A8F}" type="sibTrans" cxnId="{EA43B5A0-5A27-4656-90BB-D5C8CD171520}">
      <dgm:prSet/>
      <dgm:spPr/>
      <dgm:t>
        <a:bodyPr/>
        <a:lstStyle/>
        <a:p>
          <a:endParaRPr lang="en-GB"/>
        </a:p>
      </dgm:t>
    </dgm:pt>
    <dgm:pt modelId="{2A0424BF-08D9-4F6D-8E0F-CCD295E25819}">
      <dgm:prSet phldrT="[Text]"/>
      <dgm:spPr/>
      <dgm:t>
        <a:bodyPr/>
        <a:lstStyle/>
        <a:p>
          <a:r>
            <a:rPr lang="kn-IN" dirty="0"/>
            <a:t>ಎಲ್ಲಾ ಸಾಫ್ಟ್‌ವೇರ್‌ಗಳನ್ನು ಅಪ್‍ಡೇಟ್ ಮಾಡುತ್ತಿರಿ</a:t>
          </a:r>
          <a:endParaRPr lang="en-GB" dirty="0"/>
        </a:p>
      </dgm:t>
    </dgm:pt>
    <dgm:pt modelId="{F5692211-A27A-4D59-8361-4249657B5A0E}" type="parTrans" cxnId="{1E0FDB84-AEBF-4802-8C41-69F7008EB99F}">
      <dgm:prSet/>
      <dgm:spPr/>
      <dgm:t>
        <a:bodyPr/>
        <a:lstStyle/>
        <a:p>
          <a:endParaRPr lang="en-GB"/>
        </a:p>
      </dgm:t>
    </dgm:pt>
    <dgm:pt modelId="{70BD9713-30AF-479C-B66A-A1330D4D33AC}" type="sibTrans" cxnId="{1E0FDB84-AEBF-4802-8C41-69F7008EB99F}">
      <dgm:prSet/>
      <dgm:spPr/>
      <dgm:t>
        <a:bodyPr/>
        <a:lstStyle/>
        <a:p>
          <a:endParaRPr lang="en-GB"/>
        </a:p>
      </dgm:t>
    </dgm:pt>
    <dgm:pt modelId="{6AB228AA-C7E1-4C9C-B44B-D62278877977}">
      <dgm:prSet phldrT="[Text]"/>
      <dgm:spPr/>
      <dgm:t>
        <a:bodyPr/>
        <a:lstStyle/>
        <a:p>
          <a:r>
            <a:rPr lang="kn-IN" dirty="0"/>
            <a:t>ಸಿಸ್ಟಮ್ ಬಳಸದೇ ಇದ್ದಂತಹ ಸಂದರ್ಭದಲ್ಲಿ ಅದನ್ನು ಲಾಕ್ ಮಾಡಿ</a:t>
          </a:r>
          <a:endParaRPr lang="en-GB" dirty="0"/>
        </a:p>
      </dgm:t>
    </dgm:pt>
    <dgm:pt modelId="{33B4F310-4FE2-4B01-8DDA-D938E7FC35DD}" type="parTrans" cxnId="{B0026D49-6EBA-45D2-AAD5-05191DFEE559}">
      <dgm:prSet/>
      <dgm:spPr/>
      <dgm:t>
        <a:bodyPr/>
        <a:lstStyle/>
        <a:p>
          <a:endParaRPr lang="en-GB"/>
        </a:p>
      </dgm:t>
    </dgm:pt>
    <dgm:pt modelId="{27C84E37-E5FD-41FE-A9AC-E6A848D1C55D}" type="sibTrans" cxnId="{B0026D49-6EBA-45D2-AAD5-05191DFEE559}">
      <dgm:prSet/>
      <dgm:spPr/>
      <dgm:t>
        <a:bodyPr/>
        <a:lstStyle/>
        <a:p>
          <a:endParaRPr lang="en-GB"/>
        </a:p>
      </dgm:t>
    </dgm:pt>
    <dgm:pt modelId="{88BB49DF-33DD-4510-8CAF-1196B0B3749E}" type="pres">
      <dgm:prSet presAssocID="{9775D6C0-36EA-42AB-8C80-A4BFC5FCF1C1}" presName="Name0" presStyleCnt="0">
        <dgm:presLayoutVars>
          <dgm:chMax val="7"/>
          <dgm:chPref val="7"/>
          <dgm:dir/>
        </dgm:presLayoutVars>
      </dgm:prSet>
      <dgm:spPr/>
    </dgm:pt>
    <dgm:pt modelId="{723848F0-6757-4479-8226-FBC7E643D198}" type="pres">
      <dgm:prSet presAssocID="{9775D6C0-36EA-42AB-8C80-A4BFC5FCF1C1}" presName="Name1" presStyleCnt="0"/>
      <dgm:spPr/>
    </dgm:pt>
    <dgm:pt modelId="{BC7F6A9F-9DC7-4265-AB50-0178566584B7}" type="pres">
      <dgm:prSet presAssocID="{9775D6C0-36EA-42AB-8C80-A4BFC5FCF1C1}" presName="cycle" presStyleCnt="0"/>
      <dgm:spPr/>
    </dgm:pt>
    <dgm:pt modelId="{370C8333-36C3-4EFD-9699-AE9DA092BD08}" type="pres">
      <dgm:prSet presAssocID="{9775D6C0-36EA-42AB-8C80-A4BFC5FCF1C1}" presName="srcNode" presStyleLbl="node1" presStyleIdx="0" presStyleCnt="5"/>
      <dgm:spPr/>
    </dgm:pt>
    <dgm:pt modelId="{D3123246-B33B-4706-A099-C101547BC6FF}" type="pres">
      <dgm:prSet presAssocID="{9775D6C0-36EA-42AB-8C80-A4BFC5FCF1C1}" presName="conn" presStyleLbl="parChTrans1D2" presStyleIdx="0" presStyleCnt="1"/>
      <dgm:spPr/>
    </dgm:pt>
    <dgm:pt modelId="{C5A2030D-EB03-4939-A65D-DFB1196886C8}" type="pres">
      <dgm:prSet presAssocID="{9775D6C0-36EA-42AB-8C80-A4BFC5FCF1C1}" presName="extraNode" presStyleLbl="node1" presStyleIdx="0" presStyleCnt="5"/>
      <dgm:spPr/>
    </dgm:pt>
    <dgm:pt modelId="{B6CE3C48-F26F-468B-B1D4-5D67F695B9A2}" type="pres">
      <dgm:prSet presAssocID="{9775D6C0-36EA-42AB-8C80-A4BFC5FCF1C1}" presName="dstNode" presStyleLbl="node1" presStyleIdx="0" presStyleCnt="5"/>
      <dgm:spPr/>
    </dgm:pt>
    <dgm:pt modelId="{16961CAF-CDF2-4CAB-83AD-64E17646EEAA}" type="pres">
      <dgm:prSet presAssocID="{BEA8F2E2-BFED-4F78-ABC0-9B9B0B4A7ECD}" presName="text_1" presStyleLbl="node1" presStyleIdx="0" presStyleCnt="5">
        <dgm:presLayoutVars>
          <dgm:bulletEnabled val="1"/>
        </dgm:presLayoutVars>
      </dgm:prSet>
      <dgm:spPr/>
    </dgm:pt>
    <dgm:pt modelId="{89A3B185-06A3-4BD8-A581-30E03122AEA1}" type="pres">
      <dgm:prSet presAssocID="{BEA8F2E2-BFED-4F78-ABC0-9B9B0B4A7ECD}" presName="accent_1" presStyleCnt="0"/>
      <dgm:spPr/>
    </dgm:pt>
    <dgm:pt modelId="{04044203-B391-42C3-85BE-444DD6316381}" type="pres">
      <dgm:prSet presAssocID="{BEA8F2E2-BFED-4F78-ABC0-9B9B0B4A7ECD}" presName="accentRepeatNode" presStyleLbl="solidFgAcc1" presStyleIdx="0" presStyleCnt="5"/>
      <dgm:spPr/>
    </dgm:pt>
    <dgm:pt modelId="{A3D21FE7-E372-4195-BC37-C2507E17F4ED}" type="pres">
      <dgm:prSet presAssocID="{86CCB4C0-30DF-496B-A2A8-F51190FCB8E3}" presName="text_2" presStyleLbl="node1" presStyleIdx="1" presStyleCnt="5">
        <dgm:presLayoutVars>
          <dgm:bulletEnabled val="1"/>
        </dgm:presLayoutVars>
      </dgm:prSet>
      <dgm:spPr/>
    </dgm:pt>
    <dgm:pt modelId="{10CA788E-1537-465B-A8CD-7D2CA14CD139}" type="pres">
      <dgm:prSet presAssocID="{86CCB4C0-30DF-496B-A2A8-F51190FCB8E3}" presName="accent_2" presStyleCnt="0"/>
      <dgm:spPr/>
    </dgm:pt>
    <dgm:pt modelId="{C16495C8-B15B-4378-848F-B0AFA12ACD13}" type="pres">
      <dgm:prSet presAssocID="{86CCB4C0-30DF-496B-A2A8-F51190FCB8E3}" presName="accentRepeatNode" presStyleLbl="solidFgAcc1" presStyleIdx="1" presStyleCnt="5"/>
      <dgm:spPr/>
    </dgm:pt>
    <dgm:pt modelId="{1E309B43-A4AC-4707-B0E7-25D252B4EC27}" type="pres">
      <dgm:prSet presAssocID="{A45EF1DB-4B3B-475B-AAFD-DF9F8243D361}" presName="text_3" presStyleLbl="node1" presStyleIdx="2" presStyleCnt="5">
        <dgm:presLayoutVars>
          <dgm:bulletEnabled val="1"/>
        </dgm:presLayoutVars>
      </dgm:prSet>
      <dgm:spPr/>
    </dgm:pt>
    <dgm:pt modelId="{DB8438EF-8F93-4E47-A696-1FFD7C59AE27}" type="pres">
      <dgm:prSet presAssocID="{A45EF1DB-4B3B-475B-AAFD-DF9F8243D361}" presName="accent_3" presStyleCnt="0"/>
      <dgm:spPr/>
    </dgm:pt>
    <dgm:pt modelId="{598645A5-23AE-4A0A-9528-F79748231671}" type="pres">
      <dgm:prSet presAssocID="{A45EF1DB-4B3B-475B-AAFD-DF9F8243D361}" presName="accentRepeatNode" presStyleLbl="solidFgAcc1" presStyleIdx="2" presStyleCnt="5"/>
      <dgm:spPr/>
    </dgm:pt>
    <dgm:pt modelId="{8D9C0DAA-2081-4244-BA64-739609E599D2}" type="pres">
      <dgm:prSet presAssocID="{2A0424BF-08D9-4F6D-8E0F-CCD295E25819}" presName="text_4" presStyleLbl="node1" presStyleIdx="3" presStyleCnt="5">
        <dgm:presLayoutVars>
          <dgm:bulletEnabled val="1"/>
        </dgm:presLayoutVars>
      </dgm:prSet>
      <dgm:spPr/>
    </dgm:pt>
    <dgm:pt modelId="{29BCBECF-4945-43A8-8492-8905AB6A93C8}" type="pres">
      <dgm:prSet presAssocID="{2A0424BF-08D9-4F6D-8E0F-CCD295E25819}" presName="accent_4" presStyleCnt="0"/>
      <dgm:spPr/>
    </dgm:pt>
    <dgm:pt modelId="{40CBE677-9703-49D2-BA23-F80F6B58A028}" type="pres">
      <dgm:prSet presAssocID="{2A0424BF-08D9-4F6D-8E0F-CCD295E25819}" presName="accentRepeatNode" presStyleLbl="solidFgAcc1" presStyleIdx="3" presStyleCnt="5"/>
      <dgm:spPr/>
    </dgm:pt>
    <dgm:pt modelId="{B5189944-2AAD-4208-86A0-B99D81427979}" type="pres">
      <dgm:prSet presAssocID="{6AB228AA-C7E1-4C9C-B44B-D62278877977}" presName="text_5" presStyleLbl="node1" presStyleIdx="4" presStyleCnt="5">
        <dgm:presLayoutVars>
          <dgm:bulletEnabled val="1"/>
        </dgm:presLayoutVars>
      </dgm:prSet>
      <dgm:spPr/>
    </dgm:pt>
    <dgm:pt modelId="{F8EF64D6-EEC5-4E96-945F-7AE58815CBCD}" type="pres">
      <dgm:prSet presAssocID="{6AB228AA-C7E1-4C9C-B44B-D62278877977}" presName="accent_5" presStyleCnt="0"/>
      <dgm:spPr/>
    </dgm:pt>
    <dgm:pt modelId="{7D283BA9-DB60-4471-BD80-78DD44737A92}" type="pres">
      <dgm:prSet presAssocID="{6AB228AA-C7E1-4C9C-B44B-D62278877977}" presName="accentRepeatNode" presStyleLbl="solidFgAcc1" presStyleIdx="4" presStyleCnt="5"/>
      <dgm:spPr/>
    </dgm:pt>
  </dgm:ptLst>
  <dgm:cxnLst>
    <dgm:cxn modelId="{7FE7881C-0EBE-4361-BD23-3143CF56E7F5}" type="presOf" srcId="{86CCB4C0-30DF-496B-A2A8-F51190FCB8E3}" destId="{A3D21FE7-E372-4195-BC37-C2507E17F4ED}" srcOrd="0" destOrd="0" presId="urn:microsoft.com/office/officeart/2008/layout/VerticalCurvedList"/>
    <dgm:cxn modelId="{6932F737-37A6-4F14-AB30-D59D67BFDF78}" type="presOf" srcId="{BEA8F2E2-BFED-4F78-ABC0-9B9B0B4A7ECD}" destId="{16961CAF-CDF2-4CAB-83AD-64E17646EEAA}" srcOrd="0" destOrd="0" presId="urn:microsoft.com/office/officeart/2008/layout/VerticalCurvedList"/>
    <dgm:cxn modelId="{D61A465F-323A-4B72-8B05-D7667C6CFBF0}" type="presOf" srcId="{55EB92B6-D83F-4F4A-A3D9-E017DF29790B}" destId="{D3123246-B33B-4706-A099-C101547BC6FF}" srcOrd="0" destOrd="0" presId="urn:microsoft.com/office/officeart/2008/layout/VerticalCurvedList"/>
    <dgm:cxn modelId="{9707AC41-0785-4996-9A80-5D320BBE0400}" srcId="{9775D6C0-36EA-42AB-8C80-A4BFC5FCF1C1}" destId="{BEA8F2E2-BFED-4F78-ABC0-9B9B0B4A7ECD}" srcOrd="0" destOrd="0" parTransId="{B5877CE1-2887-43E1-BC22-485641D376EE}" sibTransId="{55EB92B6-D83F-4F4A-A3D9-E017DF29790B}"/>
    <dgm:cxn modelId="{B0026D49-6EBA-45D2-AAD5-05191DFEE559}" srcId="{9775D6C0-36EA-42AB-8C80-A4BFC5FCF1C1}" destId="{6AB228AA-C7E1-4C9C-B44B-D62278877977}" srcOrd="4" destOrd="0" parTransId="{33B4F310-4FE2-4B01-8DDA-D938E7FC35DD}" sibTransId="{27C84E37-E5FD-41FE-A9AC-E6A848D1C55D}"/>
    <dgm:cxn modelId="{F7BDBA74-3BFC-41A7-8B1F-6C3814F0EBC6}" type="presOf" srcId="{9775D6C0-36EA-42AB-8C80-A4BFC5FCF1C1}" destId="{88BB49DF-33DD-4510-8CAF-1196B0B3749E}" srcOrd="0" destOrd="0" presId="urn:microsoft.com/office/officeart/2008/layout/VerticalCurvedList"/>
    <dgm:cxn modelId="{1E0FDB84-AEBF-4802-8C41-69F7008EB99F}" srcId="{9775D6C0-36EA-42AB-8C80-A4BFC5FCF1C1}" destId="{2A0424BF-08D9-4F6D-8E0F-CCD295E25819}" srcOrd="3" destOrd="0" parTransId="{F5692211-A27A-4D59-8361-4249657B5A0E}" sibTransId="{70BD9713-30AF-479C-B66A-A1330D4D33AC}"/>
    <dgm:cxn modelId="{EA43B5A0-5A27-4656-90BB-D5C8CD171520}" srcId="{9775D6C0-36EA-42AB-8C80-A4BFC5FCF1C1}" destId="{A45EF1DB-4B3B-475B-AAFD-DF9F8243D361}" srcOrd="2" destOrd="0" parTransId="{33B1605B-7C89-4838-B0F9-3CC719877C80}" sibTransId="{525BCC23-823F-4FD8-BB2E-83757A1A3A8F}"/>
    <dgm:cxn modelId="{8D3032C7-A69E-4308-B4FC-69A5F391C9E1}" type="presOf" srcId="{A45EF1DB-4B3B-475B-AAFD-DF9F8243D361}" destId="{1E309B43-A4AC-4707-B0E7-25D252B4EC27}" srcOrd="0" destOrd="0" presId="urn:microsoft.com/office/officeart/2008/layout/VerticalCurvedList"/>
    <dgm:cxn modelId="{BCC4DED2-82AD-482C-B788-0DA12A45CCAC}" type="presOf" srcId="{2A0424BF-08D9-4F6D-8E0F-CCD295E25819}" destId="{8D9C0DAA-2081-4244-BA64-739609E599D2}" srcOrd="0" destOrd="0" presId="urn:microsoft.com/office/officeart/2008/layout/VerticalCurvedList"/>
    <dgm:cxn modelId="{742863DF-9752-4EB0-BBEE-F44C04FD018B}" type="presOf" srcId="{6AB228AA-C7E1-4C9C-B44B-D62278877977}" destId="{B5189944-2AAD-4208-86A0-B99D81427979}" srcOrd="0" destOrd="0" presId="urn:microsoft.com/office/officeart/2008/layout/VerticalCurvedList"/>
    <dgm:cxn modelId="{737C20F5-D942-4A94-A49E-AA79652E2900}" srcId="{9775D6C0-36EA-42AB-8C80-A4BFC5FCF1C1}" destId="{86CCB4C0-30DF-496B-A2A8-F51190FCB8E3}" srcOrd="1" destOrd="0" parTransId="{0DFC0AF9-F628-4637-8723-942E4DC4D550}" sibTransId="{DCE06C28-F872-4FEA-934B-4A41358F8071}"/>
    <dgm:cxn modelId="{7D2BAEF5-DF7A-46EA-8D28-E156A7AA4A8F}" type="presParOf" srcId="{88BB49DF-33DD-4510-8CAF-1196B0B3749E}" destId="{723848F0-6757-4479-8226-FBC7E643D198}" srcOrd="0" destOrd="0" presId="urn:microsoft.com/office/officeart/2008/layout/VerticalCurvedList"/>
    <dgm:cxn modelId="{1EE73C32-DB4F-468C-A93C-EFCFE64E5162}" type="presParOf" srcId="{723848F0-6757-4479-8226-FBC7E643D198}" destId="{BC7F6A9F-9DC7-4265-AB50-0178566584B7}" srcOrd="0" destOrd="0" presId="urn:microsoft.com/office/officeart/2008/layout/VerticalCurvedList"/>
    <dgm:cxn modelId="{71F2F142-6AA8-40BE-BB59-04D4EF3CA761}" type="presParOf" srcId="{BC7F6A9F-9DC7-4265-AB50-0178566584B7}" destId="{370C8333-36C3-4EFD-9699-AE9DA092BD08}" srcOrd="0" destOrd="0" presId="urn:microsoft.com/office/officeart/2008/layout/VerticalCurvedList"/>
    <dgm:cxn modelId="{2DC905C2-E731-44F1-9F85-95EB0678767C}" type="presParOf" srcId="{BC7F6A9F-9DC7-4265-AB50-0178566584B7}" destId="{D3123246-B33B-4706-A099-C101547BC6FF}" srcOrd="1" destOrd="0" presId="urn:microsoft.com/office/officeart/2008/layout/VerticalCurvedList"/>
    <dgm:cxn modelId="{1A025848-294B-4807-AE6B-796C7031FE53}" type="presParOf" srcId="{BC7F6A9F-9DC7-4265-AB50-0178566584B7}" destId="{C5A2030D-EB03-4939-A65D-DFB1196886C8}" srcOrd="2" destOrd="0" presId="urn:microsoft.com/office/officeart/2008/layout/VerticalCurvedList"/>
    <dgm:cxn modelId="{C7BEC44B-86BB-498F-AB3F-134B69D47EC0}" type="presParOf" srcId="{BC7F6A9F-9DC7-4265-AB50-0178566584B7}" destId="{B6CE3C48-F26F-468B-B1D4-5D67F695B9A2}" srcOrd="3" destOrd="0" presId="urn:microsoft.com/office/officeart/2008/layout/VerticalCurvedList"/>
    <dgm:cxn modelId="{2CD51325-D1CA-41BE-A075-5636D8D1D1DD}" type="presParOf" srcId="{723848F0-6757-4479-8226-FBC7E643D198}" destId="{16961CAF-CDF2-4CAB-83AD-64E17646EEAA}" srcOrd="1" destOrd="0" presId="urn:microsoft.com/office/officeart/2008/layout/VerticalCurvedList"/>
    <dgm:cxn modelId="{624F73EC-048D-4F35-8E10-F03C661873CD}" type="presParOf" srcId="{723848F0-6757-4479-8226-FBC7E643D198}" destId="{89A3B185-06A3-4BD8-A581-30E03122AEA1}" srcOrd="2" destOrd="0" presId="urn:microsoft.com/office/officeart/2008/layout/VerticalCurvedList"/>
    <dgm:cxn modelId="{673F5E7E-9AAB-4E0B-889E-A9A67A234136}" type="presParOf" srcId="{89A3B185-06A3-4BD8-A581-30E03122AEA1}" destId="{04044203-B391-42C3-85BE-444DD6316381}" srcOrd="0" destOrd="0" presId="urn:microsoft.com/office/officeart/2008/layout/VerticalCurvedList"/>
    <dgm:cxn modelId="{091F5613-829A-49BA-972C-78736948CC7A}" type="presParOf" srcId="{723848F0-6757-4479-8226-FBC7E643D198}" destId="{A3D21FE7-E372-4195-BC37-C2507E17F4ED}" srcOrd="3" destOrd="0" presId="urn:microsoft.com/office/officeart/2008/layout/VerticalCurvedList"/>
    <dgm:cxn modelId="{FA1612AE-CD2A-4300-8A14-BD344D0B09B8}" type="presParOf" srcId="{723848F0-6757-4479-8226-FBC7E643D198}" destId="{10CA788E-1537-465B-A8CD-7D2CA14CD139}" srcOrd="4" destOrd="0" presId="urn:microsoft.com/office/officeart/2008/layout/VerticalCurvedList"/>
    <dgm:cxn modelId="{5B262D4C-B266-4593-9F03-235BC94604CF}" type="presParOf" srcId="{10CA788E-1537-465B-A8CD-7D2CA14CD139}" destId="{C16495C8-B15B-4378-848F-B0AFA12ACD13}" srcOrd="0" destOrd="0" presId="urn:microsoft.com/office/officeart/2008/layout/VerticalCurvedList"/>
    <dgm:cxn modelId="{16AE459E-1E71-4F7D-8C24-16AD937715D4}" type="presParOf" srcId="{723848F0-6757-4479-8226-FBC7E643D198}" destId="{1E309B43-A4AC-4707-B0E7-25D252B4EC27}" srcOrd="5" destOrd="0" presId="urn:microsoft.com/office/officeart/2008/layout/VerticalCurvedList"/>
    <dgm:cxn modelId="{586E551D-4936-42B5-87BE-0B8D950C65D6}" type="presParOf" srcId="{723848F0-6757-4479-8226-FBC7E643D198}" destId="{DB8438EF-8F93-4E47-A696-1FFD7C59AE27}" srcOrd="6" destOrd="0" presId="urn:microsoft.com/office/officeart/2008/layout/VerticalCurvedList"/>
    <dgm:cxn modelId="{E8C0FF0B-EC14-4CA4-83B4-50F46DFF2AE6}" type="presParOf" srcId="{DB8438EF-8F93-4E47-A696-1FFD7C59AE27}" destId="{598645A5-23AE-4A0A-9528-F79748231671}" srcOrd="0" destOrd="0" presId="urn:microsoft.com/office/officeart/2008/layout/VerticalCurvedList"/>
    <dgm:cxn modelId="{7021CD3E-BA70-4F94-9F1D-0BD26026BF09}" type="presParOf" srcId="{723848F0-6757-4479-8226-FBC7E643D198}" destId="{8D9C0DAA-2081-4244-BA64-739609E599D2}" srcOrd="7" destOrd="0" presId="urn:microsoft.com/office/officeart/2008/layout/VerticalCurvedList"/>
    <dgm:cxn modelId="{E48A6858-001C-4595-8E98-D9264FE7B264}" type="presParOf" srcId="{723848F0-6757-4479-8226-FBC7E643D198}" destId="{29BCBECF-4945-43A8-8492-8905AB6A93C8}" srcOrd="8" destOrd="0" presId="urn:microsoft.com/office/officeart/2008/layout/VerticalCurvedList"/>
    <dgm:cxn modelId="{B4AF5AAB-070C-4B0C-9DAA-E9593A72C3D9}" type="presParOf" srcId="{29BCBECF-4945-43A8-8492-8905AB6A93C8}" destId="{40CBE677-9703-49D2-BA23-F80F6B58A028}" srcOrd="0" destOrd="0" presId="urn:microsoft.com/office/officeart/2008/layout/VerticalCurvedList"/>
    <dgm:cxn modelId="{43AB8B23-E7A8-414C-8BDA-854EB354648E}" type="presParOf" srcId="{723848F0-6757-4479-8226-FBC7E643D198}" destId="{B5189944-2AAD-4208-86A0-B99D81427979}" srcOrd="9" destOrd="0" presId="urn:microsoft.com/office/officeart/2008/layout/VerticalCurvedList"/>
    <dgm:cxn modelId="{A6A7112F-2A7E-4789-9FC0-87DD14ACC4FB}" type="presParOf" srcId="{723848F0-6757-4479-8226-FBC7E643D198}" destId="{F8EF64D6-EEC5-4E96-945F-7AE58815CBCD}" srcOrd="10" destOrd="0" presId="urn:microsoft.com/office/officeart/2008/layout/VerticalCurvedList"/>
    <dgm:cxn modelId="{8D2D215A-907E-42CE-A1FC-65CA69F24CE3}" type="presParOf" srcId="{F8EF64D6-EEC5-4E96-945F-7AE58815CBCD}" destId="{7D283BA9-DB60-4471-BD80-78DD44737A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9C590E-CC24-4155-A4FC-D698470CBB46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8279B-793C-4A75-A32A-2D5ACD1FC0E3}">
      <dgm:prSet phldrT="[Text]"/>
      <dgm:spPr/>
      <dgm:t>
        <a:bodyPr/>
        <a:lstStyle/>
        <a:p>
          <a:pPr>
            <a:buFont typeface="+mj-lt"/>
            <a:buAutoNum type="alphaUcPeriod"/>
          </a:pPr>
          <a:r>
            <a:rPr lang="kn-IN" dirty="0"/>
            <a:t>1. ನಿಮ್ಮ ಮಕ್ಕಳನ್ನು ಆನ್‌ಲೈನ್‌ನಲ್ಲಿ ಸುರಕ್ಷಿತವಾಗಿರಿಸಲು </a:t>
          </a:r>
          <a:r>
            <a:rPr lang="en-US" dirty="0" err="1"/>
            <a:t>ತಾಂತ್ರಿಕ</a:t>
          </a:r>
          <a:r>
            <a:rPr lang="kn-IN" dirty="0"/>
            <a:t> ಪರಿಹಾರಗಳ ಬಗ್ಗೆ ತಿಳಿಯಿರಿ</a:t>
          </a:r>
          <a:r>
            <a:rPr lang="en-US" dirty="0"/>
            <a:t>.</a:t>
          </a:r>
        </a:p>
      </dgm:t>
    </dgm:pt>
    <dgm:pt modelId="{03D8F4E9-1682-40CD-A963-FD0C609E2E39}" type="parTrans" cxnId="{6CD902D3-A6DB-4512-8ECB-4D9D9E72E13A}">
      <dgm:prSet/>
      <dgm:spPr/>
      <dgm:t>
        <a:bodyPr/>
        <a:lstStyle/>
        <a:p>
          <a:endParaRPr lang="en-US"/>
        </a:p>
      </dgm:t>
    </dgm:pt>
    <dgm:pt modelId="{4802B8E0-9115-473A-B430-FCDC04C589C5}" type="sibTrans" cxnId="{6CD902D3-A6DB-4512-8ECB-4D9D9E72E13A}">
      <dgm:prSet/>
      <dgm:spPr/>
      <dgm:t>
        <a:bodyPr/>
        <a:lstStyle/>
        <a:p>
          <a:endParaRPr lang="en-US"/>
        </a:p>
      </dgm:t>
    </dgm:pt>
    <dgm:pt modelId="{2E962FD4-5F49-43C5-A9FA-833082EAC49A}">
      <dgm:prSet phldrT="[Text]"/>
      <dgm:spPr/>
      <dgm:t>
        <a:bodyPr/>
        <a:lstStyle/>
        <a:p>
          <a:pPr>
            <a:buFont typeface="+mj-lt"/>
            <a:buAutoNum type="alphaUcPeriod"/>
          </a:pPr>
          <a:r>
            <a:rPr lang="kn-IN" dirty="0"/>
            <a:t>3. ನಿಮ್ಮ ಮಗು ಆನ್‌ಲೈನ್ ಬಳಸುವಾಗ ಅವರೊಂದಿಗೆ ಸಮಯ ಕಳೆಯಿರಿ</a:t>
          </a:r>
          <a:endParaRPr lang="en-US" dirty="0"/>
        </a:p>
      </dgm:t>
    </dgm:pt>
    <dgm:pt modelId="{0C8FB689-9D88-43AE-8741-777A3FA4BC0B}" type="parTrans" cxnId="{91672BD5-81F0-4C97-AA5C-59B759232A07}">
      <dgm:prSet/>
      <dgm:spPr/>
      <dgm:t>
        <a:bodyPr/>
        <a:lstStyle/>
        <a:p>
          <a:endParaRPr lang="en-US"/>
        </a:p>
      </dgm:t>
    </dgm:pt>
    <dgm:pt modelId="{CFCDFA0D-DE2D-4110-9BBF-9FDAD9ECADB5}" type="sibTrans" cxnId="{91672BD5-81F0-4C97-AA5C-59B759232A07}">
      <dgm:prSet/>
      <dgm:spPr/>
      <dgm:t>
        <a:bodyPr/>
        <a:lstStyle/>
        <a:p>
          <a:endParaRPr lang="en-US"/>
        </a:p>
      </dgm:t>
    </dgm:pt>
    <dgm:pt modelId="{BFB98940-1807-496E-8F9F-AE8F245F4725}">
      <dgm:prSet phldrT="[Text]"/>
      <dgm:spPr/>
      <dgm:t>
        <a:bodyPr/>
        <a:lstStyle/>
        <a:p>
          <a:pPr>
            <a:buFont typeface="+mj-lt"/>
            <a:buAutoNum type="alphaUcPeriod"/>
          </a:pPr>
          <a:r>
            <a:rPr lang="kn-IN" dirty="0"/>
            <a:t>4. ಮುಕ್ತ ಸಂವಹನದೊಂದಿಗೆ ನಿಮ್ಮ ಮಗುವನ್ನು ಸುರಕ್ಷಿತವಾಗಿರಿಸಿಕೊಳ್ಳಿ</a:t>
          </a:r>
          <a:endParaRPr lang="en-US" dirty="0"/>
        </a:p>
      </dgm:t>
    </dgm:pt>
    <dgm:pt modelId="{5B177998-CBAB-4C0D-BCC8-558CA0ACBF75}" type="parTrans" cxnId="{4CF1E625-5074-4C61-9574-ACA5DE43007D}">
      <dgm:prSet/>
      <dgm:spPr/>
      <dgm:t>
        <a:bodyPr/>
        <a:lstStyle/>
        <a:p>
          <a:endParaRPr lang="en-US"/>
        </a:p>
      </dgm:t>
    </dgm:pt>
    <dgm:pt modelId="{46388AB3-BB39-431E-9674-714A54394CE6}" type="sibTrans" cxnId="{4CF1E625-5074-4C61-9574-ACA5DE43007D}">
      <dgm:prSet/>
      <dgm:spPr/>
      <dgm:t>
        <a:bodyPr/>
        <a:lstStyle/>
        <a:p>
          <a:endParaRPr lang="en-US"/>
        </a:p>
      </dgm:t>
    </dgm:pt>
    <dgm:pt modelId="{45739FE1-5D58-4BA2-A1DA-5F25500420DC}">
      <dgm:prSet/>
      <dgm:spPr/>
      <dgm:t>
        <a:bodyPr/>
        <a:lstStyle/>
        <a:p>
          <a:pPr>
            <a:buFont typeface="+mj-lt"/>
            <a:buAutoNum type="alphaUcPeriod"/>
          </a:pPr>
          <a:r>
            <a:rPr lang="kn-IN" dirty="0"/>
            <a:t>2. ಆರೋಗ್ಯಕರ ಮತ್ತು ಸುರಕ್ಷಿತ ಆನ್‌ಲೈನ್ ಅಭ್ಯಾಸಗಳನ್ನು ರಚಿಸಿ</a:t>
          </a:r>
          <a:r>
            <a:rPr lang="en-US" dirty="0"/>
            <a:t>.</a:t>
          </a:r>
        </a:p>
      </dgm:t>
    </dgm:pt>
    <dgm:pt modelId="{8F39AD95-7176-4E29-9437-886469DB0063}" type="parTrans" cxnId="{68C8B4A6-9E65-459E-AE82-4C6C465B730D}">
      <dgm:prSet/>
      <dgm:spPr/>
      <dgm:t>
        <a:bodyPr/>
        <a:lstStyle/>
        <a:p>
          <a:endParaRPr lang="en-US"/>
        </a:p>
      </dgm:t>
    </dgm:pt>
    <dgm:pt modelId="{40B95993-4068-43DB-9822-E2792977A2A9}" type="sibTrans" cxnId="{68C8B4A6-9E65-459E-AE82-4C6C465B730D}">
      <dgm:prSet/>
      <dgm:spPr/>
      <dgm:t>
        <a:bodyPr/>
        <a:lstStyle/>
        <a:p>
          <a:endParaRPr lang="en-US"/>
        </a:p>
      </dgm:t>
    </dgm:pt>
    <dgm:pt modelId="{FA22CAFB-95C3-4DDD-85E4-0EAA22CBF18A}" type="pres">
      <dgm:prSet presAssocID="{109C590E-CC24-4155-A4FC-D698470CBB46}" presName="Name0" presStyleCnt="0">
        <dgm:presLayoutVars>
          <dgm:dir/>
          <dgm:resizeHandles val="exact"/>
        </dgm:presLayoutVars>
      </dgm:prSet>
      <dgm:spPr/>
    </dgm:pt>
    <dgm:pt modelId="{B26C0C36-C0EF-4419-8449-56555E5A7824}" type="pres">
      <dgm:prSet presAssocID="{109C590E-CC24-4155-A4FC-D698470CBB46}" presName="fgShape" presStyleLbl="fgShp" presStyleIdx="0" presStyleCnt="1"/>
      <dgm:spPr/>
    </dgm:pt>
    <dgm:pt modelId="{9DF1D00F-5D40-40AA-967B-CCB6D4065FFC}" type="pres">
      <dgm:prSet presAssocID="{109C590E-CC24-4155-A4FC-D698470CBB46}" presName="linComp" presStyleCnt="0"/>
      <dgm:spPr/>
    </dgm:pt>
    <dgm:pt modelId="{438979B6-EBBA-4DAC-B30D-136C05010FB3}" type="pres">
      <dgm:prSet presAssocID="{2368279B-793C-4A75-A32A-2D5ACD1FC0E3}" presName="compNode" presStyleCnt="0"/>
      <dgm:spPr/>
    </dgm:pt>
    <dgm:pt modelId="{04699EBB-120D-4992-BD58-764547F360CA}" type="pres">
      <dgm:prSet presAssocID="{2368279B-793C-4A75-A32A-2D5ACD1FC0E3}" presName="bkgdShape" presStyleLbl="node1" presStyleIdx="0" presStyleCnt="4"/>
      <dgm:spPr/>
    </dgm:pt>
    <dgm:pt modelId="{D8AF65B9-F9C6-4790-A43A-DA812D5C2AEE}" type="pres">
      <dgm:prSet presAssocID="{2368279B-793C-4A75-A32A-2D5ACD1FC0E3}" presName="nodeTx" presStyleLbl="node1" presStyleIdx="0" presStyleCnt="4">
        <dgm:presLayoutVars>
          <dgm:bulletEnabled val="1"/>
        </dgm:presLayoutVars>
      </dgm:prSet>
      <dgm:spPr/>
    </dgm:pt>
    <dgm:pt modelId="{595FACCE-A774-4D6D-9C8B-A29714406D23}" type="pres">
      <dgm:prSet presAssocID="{2368279B-793C-4A75-A32A-2D5ACD1FC0E3}" presName="invisiNode" presStyleLbl="node1" presStyleIdx="0" presStyleCnt="4"/>
      <dgm:spPr/>
    </dgm:pt>
    <dgm:pt modelId="{B4E1D5A1-1D3D-4C53-9CBC-83939C28F032}" type="pres">
      <dgm:prSet presAssocID="{2368279B-793C-4A75-A32A-2D5ACD1FC0E3}" presName="imagNode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E04377B8-3F24-4159-9447-AA46D008498F}" type="pres">
      <dgm:prSet presAssocID="{4802B8E0-9115-473A-B430-FCDC04C589C5}" presName="sibTrans" presStyleLbl="sibTrans2D1" presStyleIdx="0" presStyleCnt="0"/>
      <dgm:spPr/>
    </dgm:pt>
    <dgm:pt modelId="{CBA12169-C017-425D-91E5-2BFC7BD253D7}" type="pres">
      <dgm:prSet presAssocID="{45739FE1-5D58-4BA2-A1DA-5F25500420DC}" presName="compNode" presStyleCnt="0"/>
      <dgm:spPr/>
    </dgm:pt>
    <dgm:pt modelId="{2C9DE172-6F34-49AF-BE87-4C1D5B2164E4}" type="pres">
      <dgm:prSet presAssocID="{45739FE1-5D58-4BA2-A1DA-5F25500420DC}" presName="bkgdShape" presStyleLbl="node1" presStyleIdx="1" presStyleCnt="4"/>
      <dgm:spPr/>
    </dgm:pt>
    <dgm:pt modelId="{B2F2D85D-441C-43BA-AB9C-8BEE3E9E37CF}" type="pres">
      <dgm:prSet presAssocID="{45739FE1-5D58-4BA2-A1DA-5F25500420DC}" presName="nodeTx" presStyleLbl="node1" presStyleIdx="1" presStyleCnt="4">
        <dgm:presLayoutVars>
          <dgm:bulletEnabled val="1"/>
        </dgm:presLayoutVars>
      </dgm:prSet>
      <dgm:spPr/>
    </dgm:pt>
    <dgm:pt modelId="{BB326A79-9A07-4C95-BA1F-44F1C355D103}" type="pres">
      <dgm:prSet presAssocID="{45739FE1-5D58-4BA2-A1DA-5F25500420DC}" presName="invisiNode" presStyleLbl="node1" presStyleIdx="1" presStyleCnt="4"/>
      <dgm:spPr/>
    </dgm:pt>
    <dgm:pt modelId="{76232348-FA28-4B11-A0FA-E8F53D3A92A1}" type="pres">
      <dgm:prSet presAssocID="{45739FE1-5D58-4BA2-A1DA-5F25500420DC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D53DD9C2-8B94-47F1-94BD-0D315432EE71}" type="pres">
      <dgm:prSet presAssocID="{40B95993-4068-43DB-9822-E2792977A2A9}" presName="sibTrans" presStyleLbl="sibTrans2D1" presStyleIdx="0" presStyleCnt="0"/>
      <dgm:spPr/>
    </dgm:pt>
    <dgm:pt modelId="{35AB103C-A7F5-43A6-9ED4-BC5569E4C201}" type="pres">
      <dgm:prSet presAssocID="{2E962FD4-5F49-43C5-A9FA-833082EAC49A}" presName="compNode" presStyleCnt="0"/>
      <dgm:spPr/>
    </dgm:pt>
    <dgm:pt modelId="{C473405C-846F-4386-84D2-CA31BA829170}" type="pres">
      <dgm:prSet presAssocID="{2E962FD4-5F49-43C5-A9FA-833082EAC49A}" presName="bkgdShape" presStyleLbl="node1" presStyleIdx="2" presStyleCnt="4"/>
      <dgm:spPr/>
    </dgm:pt>
    <dgm:pt modelId="{40704B4E-2BEB-4C06-9A5B-4DACA348AE68}" type="pres">
      <dgm:prSet presAssocID="{2E962FD4-5F49-43C5-A9FA-833082EAC49A}" presName="nodeTx" presStyleLbl="node1" presStyleIdx="2" presStyleCnt="4">
        <dgm:presLayoutVars>
          <dgm:bulletEnabled val="1"/>
        </dgm:presLayoutVars>
      </dgm:prSet>
      <dgm:spPr/>
    </dgm:pt>
    <dgm:pt modelId="{901BDD38-7CBE-4580-9AAB-B91D5457FF41}" type="pres">
      <dgm:prSet presAssocID="{2E962FD4-5F49-43C5-A9FA-833082EAC49A}" presName="invisiNode" presStyleLbl="node1" presStyleIdx="2" presStyleCnt="4"/>
      <dgm:spPr/>
    </dgm:pt>
    <dgm:pt modelId="{DAC7B83F-CF02-44FB-B755-FF9B2C7E60A4}" type="pres">
      <dgm:prSet presAssocID="{2E962FD4-5F49-43C5-A9FA-833082EAC49A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D7A6CACC-3AF5-4950-B6AB-FE63A743794B}" type="pres">
      <dgm:prSet presAssocID="{CFCDFA0D-DE2D-4110-9BBF-9FDAD9ECADB5}" presName="sibTrans" presStyleLbl="sibTrans2D1" presStyleIdx="0" presStyleCnt="0"/>
      <dgm:spPr/>
    </dgm:pt>
    <dgm:pt modelId="{5A5DB36C-8E75-4583-8251-65BAE8EA008A}" type="pres">
      <dgm:prSet presAssocID="{BFB98940-1807-496E-8F9F-AE8F245F4725}" presName="compNode" presStyleCnt="0"/>
      <dgm:spPr/>
    </dgm:pt>
    <dgm:pt modelId="{704B9162-8BB7-4B6F-AE99-81195C0BBAD1}" type="pres">
      <dgm:prSet presAssocID="{BFB98940-1807-496E-8F9F-AE8F245F4725}" presName="bkgdShape" presStyleLbl="node1" presStyleIdx="3" presStyleCnt="4"/>
      <dgm:spPr/>
    </dgm:pt>
    <dgm:pt modelId="{27DAA6BB-E4E8-4D54-BAC0-B20CABD849EC}" type="pres">
      <dgm:prSet presAssocID="{BFB98940-1807-496E-8F9F-AE8F245F4725}" presName="nodeTx" presStyleLbl="node1" presStyleIdx="3" presStyleCnt="4">
        <dgm:presLayoutVars>
          <dgm:bulletEnabled val="1"/>
        </dgm:presLayoutVars>
      </dgm:prSet>
      <dgm:spPr/>
    </dgm:pt>
    <dgm:pt modelId="{86E42BC9-45AC-45B6-A0E4-70528309A996}" type="pres">
      <dgm:prSet presAssocID="{BFB98940-1807-496E-8F9F-AE8F245F4725}" presName="invisiNode" presStyleLbl="node1" presStyleIdx="3" presStyleCnt="4"/>
      <dgm:spPr/>
    </dgm:pt>
    <dgm:pt modelId="{026B3F49-99D1-4DC6-BD6C-26AF5D8FF7A1}" type="pres">
      <dgm:prSet presAssocID="{BFB98940-1807-496E-8F9F-AE8F245F4725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752C8505-F1DB-474F-A556-732972A84A20}" type="presOf" srcId="{BFB98940-1807-496E-8F9F-AE8F245F4725}" destId="{704B9162-8BB7-4B6F-AE99-81195C0BBAD1}" srcOrd="0" destOrd="0" presId="urn:microsoft.com/office/officeart/2005/8/layout/hList7"/>
    <dgm:cxn modelId="{4CF1E625-5074-4C61-9574-ACA5DE43007D}" srcId="{109C590E-CC24-4155-A4FC-D698470CBB46}" destId="{BFB98940-1807-496E-8F9F-AE8F245F4725}" srcOrd="3" destOrd="0" parTransId="{5B177998-CBAB-4C0D-BCC8-558CA0ACBF75}" sibTransId="{46388AB3-BB39-431E-9674-714A54394CE6}"/>
    <dgm:cxn modelId="{454ED537-8FCD-411B-9C5A-D33CF334FC84}" type="presOf" srcId="{2368279B-793C-4A75-A32A-2D5ACD1FC0E3}" destId="{04699EBB-120D-4992-BD58-764547F360CA}" srcOrd="0" destOrd="0" presId="urn:microsoft.com/office/officeart/2005/8/layout/hList7"/>
    <dgm:cxn modelId="{0438EA5B-10BE-4D4E-B186-1F9C703AE5F2}" type="presOf" srcId="{45739FE1-5D58-4BA2-A1DA-5F25500420DC}" destId="{2C9DE172-6F34-49AF-BE87-4C1D5B2164E4}" srcOrd="0" destOrd="0" presId="urn:microsoft.com/office/officeart/2005/8/layout/hList7"/>
    <dgm:cxn modelId="{DC28325F-1D36-4C12-B4E9-9743C1601142}" type="presOf" srcId="{BFB98940-1807-496E-8F9F-AE8F245F4725}" destId="{27DAA6BB-E4E8-4D54-BAC0-B20CABD849EC}" srcOrd="1" destOrd="0" presId="urn:microsoft.com/office/officeart/2005/8/layout/hList7"/>
    <dgm:cxn modelId="{2B9AE04D-E74C-43C5-816E-1AA6C0334EC4}" type="presOf" srcId="{2E962FD4-5F49-43C5-A9FA-833082EAC49A}" destId="{C473405C-846F-4386-84D2-CA31BA829170}" srcOrd="0" destOrd="0" presId="urn:microsoft.com/office/officeart/2005/8/layout/hList7"/>
    <dgm:cxn modelId="{1689AA77-B0FB-4385-88DB-D35054D07894}" type="presOf" srcId="{40B95993-4068-43DB-9822-E2792977A2A9}" destId="{D53DD9C2-8B94-47F1-94BD-0D315432EE71}" srcOrd="0" destOrd="0" presId="urn:microsoft.com/office/officeart/2005/8/layout/hList7"/>
    <dgm:cxn modelId="{68C8B4A6-9E65-459E-AE82-4C6C465B730D}" srcId="{109C590E-CC24-4155-A4FC-D698470CBB46}" destId="{45739FE1-5D58-4BA2-A1DA-5F25500420DC}" srcOrd="1" destOrd="0" parTransId="{8F39AD95-7176-4E29-9437-886469DB0063}" sibTransId="{40B95993-4068-43DB-9822-E2792977A2A9}"/>
    <dgm:cxn modelId="{9EF74CB3-9581-4A4A-B9EA-C4C9AA371CF8}" type="presOf" srcId="{CFCDFA0D-DE2D-4110-9BBF-9FDAD9ECADB5}" destId="{D7A6CACC-3AF5-4950-B6AB-FE63A743794B}" srcOrd="0" destOrd="0" presId="urn:microsoft.com/office/officeart/2005/8/layout/hList7"/>
    <dgm:cxn modelId="{AD2098D1-E924-4B71-82F9-35BF571ECB9D}" type="presOf" srcId="{109C590E-CC24-4155-A4FC-D698470CBB46}" destId="{FA22CAFB-95C3-4DDD-85E4-0EAA22CBF18A}" srcOrd="0" destOrd="0" presId="urn:microsoft.com/office/officeart/2005/8/layout/hList7"/>
    <dgm:cxn modelId="{6CD902D3-A6DB-4512-8ECB-4D9D9E72E13A}" srcId="{109C590E-CC24-4155-A4FC-D698470CBB46}" destId="{2368279B-793C-4A75-A32A-2D5ACD1FC0E3}" srcOrd="0" destOrd="0" parTransId="{03D8F4E9-1682-40CD-A963-FD0C609E2E39}" sibTransId="{4802B8E0-9115-473A-B430-FCDC04C589C5}"/>
    <dgm:cxn modelId="{91672BD5-81F0-4C97-AA5C-59B759232A07}" srcId="{109C590E-CC24-4155-A4FC-D698470CBB46}" destId="{2E962FD4-5F49-43C5-A9FA-833082EAC49A}" srcOrd="2" destOrd="0" parTransId="{0C8FB689-9D88-43AE-8741-777A3FA4BC0B}" sibTransId="{CFCDFA0D-DE2D-4110-9BBF-9FDAD9ECADB5}"/>
    <dgm:cxn modelId="{A7A110E5-B7C3-465F-98D7-D3244B36A080}" type="presOf" srcId="{45739FE1-5D58-4BA2-A1DA-5F25500420DC}" destId="{B2F2D85D-441C-43BA-AB9C-8BEE3E9E37CF}" srcOrd="1" destOrd="0" presId="urn:microsoft.com/office/officeart/2005/8/layout/hList7"/>
    <dgm:cxn modelId="{120793E6-53F9-4992-A9FE-B29C4BE0B103}" type="presOf" srcId="{2E962FD4-5F49-43C5-A9FA-833082EAC49A}" destId="{40704B4E-2BEB-4C06-9A5B-4DACA348AE68}" srcOrd="1" destOrd="0" presId="urn:microsoft.com/office/officeart/2005/8/layout/hList7"/>
    <dgm:cxn modelId="{7B8AC9E8-0800-4B10-AAB9-781FC76F0D06}" type="presOf" srcId="{2368279B-793C-4A75-A32A-2D5ACD1FC0E3}" destId="{D8AF65B9-F9C6-4790-A43A-DA812D5C2AEE}" srcOrd="1" destOrd="0" presId="urn:microsoft.com/office/officeart/2005/8/layout/hList7"/>
    <dgm:cxn modelId="{DF5E9FEF-191C-4DD5-8D83-F502F91F3BB7}" type="presOf" srcId="{4802B8E0-9115-473A-B430-FCDC04C589C5}" destId="{E04377B8-3F24-4159-9447-AA46D008498F}" srcOrd="0" destOrd="0" presId="urn:microsoft.com/office/officeart/2005/8/layout/hList7"/>
    <dgm:cxn modelId="{32E8458B-8BA3-4C5A-AB39-7F438AFB8197}" type="presParOf" srcId="{FA22CAFB-95C3-4DDD-85E4-0EAA22CBF18A}" destId="{B26C0C36-C0EF-4419-8449-56555E5A7824}" srcOrd="0" destOrd="0" presId="urn:microsoft.com/office/officeart/2005/8/layout/hList7"/>
    <dgm:cxn modelId="{E444E415-7968-438C-B1F2-600D78765AF5}" type="presParOf" srcId="{FA22CAFB-95C3-4DDD-85E4-0EAA22CBF18A}" destId="{9DF1D00F-5D40-40AA-967B-CCB6D4065FFC}" srcOrd="1" destOrd="0" presId="urn:microsoft.com/office/officeart/2005/8/layout/hList7"/>
    <dgm:cxn modelId="{0CB6DC36-D3EE-4549-AF7A-262264E4A8EE}" type="presParOf" srcId="{9DF1D00F-5D40-40AA-967B-CCB6D4065FFC}" destId="{438979B6-EBBA-4DAC-B30D-136C05010FB3}" srcOrd="0" destOrd="0" presId="urn:microsoft.com/office/officeart/2005/8/layout/hList7"/>
    <dgm:cxn modelId="{79DE31E9-CA31-4A3C-A814-584776F9B4E6}" type="presParOf" srcId="{438979B6-EBBA-4DAC-B30D-136C05010FB3}" destId="{04699EBB-120D-4992-BD58-764547F360CA}" srcOrd="0" destOrd="0" presId="urn:microsoft.com/office/officeart/2005/8/layout/hList7"/>
    <dgm:cxn modelId="{D896C626-6682-4EB9-9F52-0CAB10F9EFF1}" type="presParOf" srcId="{438979B6-EBBA-4DAC-B30D-136C05010FB3}" destId="{D8AF65B9-F9C6-4790-A43A-DA812D5C2AEE}" srcOrd="1" destOrd="0" presId="urn:microsoft.com/office/officeart/2005/8/layout/hList7"/>
    <dgm:cxn modelId="{476FCF3B-8FF5-4D5F-9B3B-FAC2DFDB7CB4}" type="presParOf" srcId="{438979B6-EBBA-4DAC-B30D-136C05010FB3}" destId="{595FACCE-A774-4D6D-9C8B-A29714406D23}" srcOrd="2" destOrd="0" presId="urn:microsoft.com/office/officeart/2005/8/layout/hList7"/>
    <dgm:cxn modelId="{4062D1F7-254A-4894-BE77-4754AFB0CEAD}" type="presParOf" srcId="{438979B6-EBBA-4DAC-B30D-136C05010FB3}" destId="{B4E1D5A1-1D3D-4C53-9CBC-83939C28F032}" srcOrd="3" destOrd="0" presId="urn:microsoft.com/office/officeart/2005/8/layout/hList7"/>
    <dgm:cxn modelId="{95C43C69-EDB6-44D3-9DA8-C76576395583}" type="presParOf" srcId="{9DF1D00F-5D40-40AA-967B-CCB6D4065FFC}" destId="{E04377B8-3F24-4159-9447-AA46D008498F}" srcOrd="1" destOrd="0" presId="urn:microsoft.com/office/officeart/2005/8/layout/hList7"/>
    <dgm:cxn modelId="{C5CADA05-8589-43E0-B1E4-82FA211D848C}" type="presParOf" srcId="{9DF1D00F-5D40-40AA-967B-CCB6D4065FFC}" destId="{CBA12169-C017-425D-91E5-2BFC7BD253D7}" srcOrd="2" destOrd="0" presId="urn:microsoft.com/office/officeart/2005/8/layout/hList7"/>
    <dgm:cxn modelId="{611E7243-085B-4CC1-8DC2-E3655C8A027B}" type="presParOf" srcId="{CBA12169-C017-425D-91E5-2BFC7BD253D7}" destId="{2C9DE172-6F34-49AF-BE87-4C1D5B2164E4}" srcOrd="0" destOrd="0" presId="urn:microsoft.com/office/officeart/2005/8/layout/hList7"/>
    <dgm:cxn modelId="{F8296652-83CA-4F20-A735-7F832F3E0948}" type="presParOf" srcId="{CBA12169-C017-425D-91E5-2BFC7BD253D7}" destId="{B2F2D85D-441C-43BA-AB9C-8BEE3E9E37CF}" srcOrd="1" destOrd="0" presId="urn:microsoft.com/office/officeart/2005/8/layout/hList7"/>
    <dgm:cxn modelId="{F0449EAC-23DB-47B9-A751-C6379BCEB2C3}" type="presParOf" srcId="{CBA12169-C017-425D-91E5-2BFC7BD253D7}" destId="{BB326A79-9A07-4C95-BA1F-44F1C355D103}" srcOrd="2" destOrd="0" presId="urn:microsoft.com/office/officeart/2005/8/layout/hList7"/>
    <dgm:cxn modelId="{CBAD1927-0D6F-4E37-85A6-F65DB73E7CE2}" type="presParOf" srcId="{CBA12169-C017-425D-91E5-2BFC7BD253D7}" destId="{76232348-FA28-4B11-A0FA-E8F53D3A92A1}" srcOrd="3" destOrd="0" presId="urn:microsoft.com/office/officeart/2005/8/layout/hList7"/>
    <dgm:cxn modelId="{3FD000D5-BD0C-4410-950E-9933264A210D}" type="presParOf" srcId="{9DF1D00F-5D40-40AA-967B-CCB6D4065FFC}" destId="{D53DD9C2-8B94-47F1-94BD-0D315432EE71}" srcOrd="3" destOrd="0" presId="urn:microsoft.com/office/officeart/2005/8/layout/hList7"/>
    <dgm:cxn modelId="{2BDEC75E-58CA-4BBF-9E62-37CA36BD9B2A}" type="presParOf" srcId="{9DF1D00F-5D40-40AA-967B-CCB6D4065FFC}" destId="{35AB103C-A7F5-43A6-9ED4-BC5569E4C201}" srcOrd="4" destOrd="0" presId="urn:microsoft.com/office/officeart/2005/8/layout/hList7"/>
    <dgm:cxn modelId="{7AD32B1E-F621-4A6C-BC0E-25086A41A3FB}" type="presParOf" srcId="{35AB103C-A7F5-43A6-9ED4-BC5569E4C201}" destId="{C473405C-846F-4386-84D2-CA31BA829170}" srcOrd="0" destOrd="0" presId="urn:microsoft.com/office/officeart/2005/8/layout/hList7"/>
    <dgm:cxn modelId="{6DC78537-478F-4E72-B9CA-E807D370F5A4}" type="presParOf" srcId="{35AB103C-A7F5-43A6-9ED4-BC5569E4C201}" destId="{40704B4E-2BEB-4C06-9A5B-4DACA348AE68}" srcOrd="1" destOrd="0" presId="urn:microsoft.com/office/officeart/2005/8/layout/hList7"/>
    <dgm:cxn modelId="{CCF5A4A5-0D2E-48C7-A7C8-5A4C650537B9}" type="presParOf" srcId="{35AB103C-A7F5-43A6-9ED4-BC5569E4C201}" destId="{901BDD38-7CBE-4580-9AAB-B91D5457FF41}" srcOrd="2" destOrd="0" presId="urn:microsoft.com/office/officeart/2005/8/layout/hList7"/>
    <dgm:cxn modelId="{77551079-D064-4782-A5D5-90D89AC43171}" type="presParOf" srcId="{35AB103C-A7F5-43A6-9ED4-BC5569E4C201}" destId="{DAC7B83F-CF02-44FB-B755-FF9B2C7E60A4}" srcOrd="3" destOrd="0" presId="urn:microsoft.com/office/officeart/2005/8/layout/hList7"/>
    <dgm:cxn modelId="{7FFADFF0-1185-4C87-8C09-6FE2C3F68B11}" type="presParOf" srcId="{9DF1D00F-5D40-40AA-967B-CCB6D4065FFC}" destId="{D7A6CACC-3AF5-4950-B6AB-FE63A743794B}" srcOrd="5" destOrd="0" presId="urn:microsoft.com/office/officeart/2005/8/layout/hList7"/>
    <dgm:cxn modelId="{48162D13-8186-4243-A681-565699AF5F87}" type="presParOf" srcId="{9DF1D00F-5D40-40AA-967B-CCB6D4065FFC}" destId="{5A5DB36C-8E75-4583-8251-65BAE8EA008A}" srcOrd="6" destOrd="0" presId="urn:microsoft.com/office/officeart/2005/8/layout/hList7"/>
    <dgm:cxn modelId="{47F79C2A-3C75-47FB-968B-65BA74C297A4}" type="presParOf" srcId="{5A5DB36C-8E75-4583-8251-65BAE8EA008A}" destId="{704B9162-8BB7-4B6F-AE99-81195C0BBAD1}" srcOrd="0" destOrd="0" presId="urn:microsoft.com/office/officeart/2005/8/layout/hList7"/>
    <dgm:cxn modelId="{FAB95E50-5D1C-4993-AB3E-4FE1283EAA09}" type="presParOf" srcId="{5A5DB36C-8E75-4583-8251-65BAE8EA008A}" destId="{27DAA6BB-E4E8-4D54-BAC0-B20CABD849EC}" srcOrd="1" destOrd="0" presId="urn:microsoft.com/office/officeart/2005/8/layout/hList7"/>
    <dgm:cxn modelId="{1C10EE18-B74D-4CB9-ADDB-5C514E2EB787}" type="presParOf" srcId="{5A5DB36C-8E75-4583-8251-65BAE8EA008A}" destId="{86E42BC9-45AC-45B6-A0E4-70528309A996}" srcOrd="2" destOrd="0" presId="urn:microsoft.com/office/officeart/2005/8/layout/hList7"/>
    <dgm:cxn modelId="{75B67820-AC7F-4C0B-A62B-91219244BD5B}" type="presParOf" srcId="{5A5DB36C-8E75-4583-8251-65BAE8EA008A}" destId="{026B3F49-99D1-4DC6-BD6C-26AF5D8FF7A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9C590E-CC24-4155-A4FC-D698470CBB46}" type="doc">
      <dgm:prSet loTypeId="urn:microsoft.com/office/officeart/2005/8/layout/v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8279B-793C-4A75-A32A-2D5ACD1FC0E3}">
      <dgm:prSet phldrT="[Text]" custT="1"/>
      <dgm:spPr/>
      <dgm:t>
        <a:bodyPr/>
        <a:lstStyle/>
        <a:p>
          <a:r>
            <a:rPr lang="kn-IN" sz="1200" b="0" i="0" dirty="0"/>
            <a:t>1. ಮೂಲವನ್ನು ಪರಿಶೀಲಿಸಿ</a:t>
          </a:r>
          <a:r>
            <a:rPr lang="en-US" sz="1200" b="0" i="0" dirty="0"/>
            <a:t>: </a:t>
          </a:r>
          <a:r>
            <a:rPr lang="kn-IN" sz="1200" b="0" i="0" dirty="0"/>
            <a:t> ಯಾವುದೇ ಸುದ್ದಿ ಲೇಖನ ಅಥವಾ ಮಾಹಿತಿಯನ್ನು ಹಂಚಿಕೊಳ್ಳುವ ಮೊದಲು</a:t>
          </a:r>
          <a:r>
            <a:rPr lang="en-US" sz="1200" b="0" i="0" dirty="0"/>
            <a:t> </a:t>
          </a:r>
          <a:r>
            <a:rPr lang="en-US" sz="1200" b="0" i="0" dirty="0" err="1"/>
            <a:t>ಪರಿಶೀಲಿಸಿ</a:t>
          </a:r>
          <a:r>
            <a:rPr lang="en-US" sz="1200" b="0" i="0" dirty="0"/>
            <a:t>.</a:t>
          </a:r>
          <a:endParaRPr lang="en-US" sz="1200" dirty="0"/>
        </a:p>
      </dgm:t>
    </dgm:pt>
    <dgm:pt modelId="{03D8F4E9-1682-40CD-A963-FD0C609E2E39}" type="parTrans" cxnId="{6CD902D3-A6DB-4512-8ECB-4D9D9E72E13A}">
      <dgm:prSet/>
      <dgm:spPr/>
      <dgm:t>
        <a:bodyPr/>
        <a:lstStyle/>
        <a:p>
          <a:endParaRPr lang="en-US"/>
        </a:p>
      </dgm:t>
    </dgm:pt>
    <dgm:pt modelId="{4802B8E0-9115-473A-B430-FCDC04C589C5}" type="sibTrans" cxnId="{6CD902D3-A6DB-4512-8ECB-4D9D9E72E13A}">
      <dgm:prSet/>
      <dgm:spPr/>
      <dgm:t>
        <a:bodyPr/>
        <a:lstStyle/>
        <a:p>
          <a:endParaRPr lang="en-US"/>
        </a:p>
      </dgm:t>
    </dgm:pt>
    <dgm:pt modelId="{2E962FD4-5F49-43C5-A9FA-833082EAC49A}">
      <dgm:prSet phldrT="[Text]"/>
      <dgm:spPr/>
      <dgm:t>
        <a:bodyPr/>
        <a:lstStyle/>
        <a:p>
          <a:pPr>
            <a:buFont typeface="+mj-lt"/>
            <a:buAutoNum type="alphaUcPeriod"/>
          </a:pPr>
          <a:r>
            <a:rPr lang="kn-IN" dirty="0"/>
            <a:t>3. ಬಹು ಮೂಲಗಳನ್ನು ಪರಿಶೀಲಿಸಿ</a:t>
          </a:r>
          <a:r>
            <a:rPr lang="en-US" dirty="0"/>
            <a:t> </a:t>
          </a:r>
          <a:r>
            <a:rPr lang="kn-IN" dirty="0"/>
            <a:t>: ಬಹು ವಿಶ್ವಾಸಾರ್ಹ ಮೂಲಗಳನ್ನು ಸಂಪರ್ಕಿಸುವ ಮೂಲಕ ಮಾಹಿತಿಯನ್ನು </a:t>
          </a:r>
          <a:r>
            <a:rPr lang="en-US" dirty="0" err="1"/>
            <a:t>ಮರು</a:t>
          </a:r>
          <a:r>
            <a:rPr lang="en-US" dirty="0"/>
            <a:t> </a:t>
          </a:r>
          <a:r>
            <a:rPr lang="en-US" dirty="0" err="1"/>
            <a:t>ಪರಿಶೀಲಿಸಿಕೊಳ್ಳಿ</a:t>
          </a:r>
          <a:endParaRPr lang="en-US" dirty="0"/>
        </a:p>
      </dgm:t>
    </dgm:pt>
    <dgm:pt modelId="{0C8FB689-9D88-43AE-8741-777A3FA4BC0B}" type="parTrans" cxnId="{91672BD5-81F0-4C97-AA5C-59B759232A07}">
      <dgm:prSet/>
      <dgm:spPr/>
      <dgm:t>
        <a:bodyPr/>
        <a:lstStyle/>
        <a:p>
          <a:endParaRPr lang="en-US"/>
        </a:p>
      </dgm:t>
    </dgm:pt>
    <dgm:pt modelId="{CFCDFA0D-DE2D-4110-9BBF-9FDAD9ECADB5}" type="sibTrans" cxnId="{91672BD5-81F0-4C97-AA5C-59B759232A07}">
      <dgm:prSet/>
      <dgm:spPr/>
      <dgm:t>
        <a:bodyPr/>
        <a:lstStyle/>
        <a:p>
          <a:endParaRPr lang="en-US"/>
        </a:p>
      </dgm:t>
    </dgm:pt>
    <dgm:pt modelId="{BFB98940-1807-496E-8F9F-AE8F245F4725}">
      <dgm:prSet phldrT="[Text]"/>
      <dgm:spPr/>
      <dgm:t>
        <a:bodyPr/>
        <a:lstStyle/>
        <a:p>
          <a:pPr>
            <a:buFont typeface="+mj-lt"/>
            <a:buAutoNum type="alphaUcPeriod"/>
          </a:pPr>
          <a:r>
            <a:rPr lang="kn-IN" dirty="0"/>
            <a:t>4. ಲೇಖನದ ಗುಣಮಟ್ಟವನ್ನು ಪರೀಕ್ಷಿಸಿ: ಗುಣಮಟ್ಟದ ಪತ್ರಿಕೋದ್ಯಮಗಳಿಗಾಗಿ ನೋಡಿ</a:t>
          </a:r>
          <a:r>
            <a:rPr lang="en-US" dirty="0"/>
            <a:t>.</a:t>
          </a:r>
        </a:p>
      </dgm:t>
    </dgm:pt>
    <dgm:pt modelId="{5B177998-CBAB-4C0D-BCC8-558CA0ACBF75}" type="parTrans" cxnId="{4CF1E625-5074-4C61-9574-ACA5DE43007D}">
      <dgm:prSet/>
      <dgm:spPr/>
      <dgm:t>
        <a:bodyPr/>
        <a:lstStyle/>
        <a:p>
          <a:endParaRPr lang="en-US"/>
        </a:p>
      </dgm:t>
    </dgm:pt>
    <dgm:pt modelId="{46388AB3-BB39-431E-9674-714A54394CE6}" type="sibTrans" cxnId="{4CF1E625-5074-4C61-9574-ACA5DE43007D}">
      <dgm:prSet/>
      <dgm:spPr/>
      <dgm:t>
        <a:bodyPr/>
        <a:lstStyle/>
        <a:p>
          <a:endParaRPr lang="en-US"/>
        </a:p>
      </dgm:t>
    </dgm:pt>
    <dgm:pt modelId="{45739FE1-5D58-4BA2-A1DA-5F25500420DC}">
      <dgm:prSet/>
      <dgm:spPr/>
      <dgm:t>
        <a:bodyPr/>
        <a:lstStyle/>
        <a:p>
          <a:pPr>
            <a:buFont typeface="+mj-lt"/>
            <a:buAutoNum type="alphaUcPeriod"/>
          </a:pPr>
          <a:r>
            <a:rPr lang="kn-IN" b="0" i="0" dirty="0"/>
            <a:t>2. ಕೇವಲ ಶೀರ್ಷಿಕೆಯನ್ನು ಓದಬೇಡಿ</a:t>
          </a:r>
          <a:r>
            <a:rPr lang="en-US" b="0" i="0" dirty="0"/>
            <a:t> :</a:t>
          </a:r>
          <a:r>
            <a:rPr lang="kn-IN" b="0" i="0" dirty="0"/>
            <a:t> ಮುಖ್ಯಾಂಶಗಳು ತಪ್ಪುದಾರಿಗೆಳೆಯುವ ಅಥವಾ</a:t>
          </a:r>
          <a:r>
            <a:rPr lang="en-US" b="0" i="0" dirty="0"/>
            <a:t> </a:t>
          </a:r>
          <a:r>
            <a:rPr lang="kn-IN" b="0" i="0" dirty="0"/>
            <a:t>ಸಂವೇದನಾಶೀಲವಾಗಿರಬಹುದು</a:t>
          </a:r>
          <a:endParaRPr lang="en-US" dirty="0"/>
        </a:p>
      </dgm:t>
    </dgm:pt>
    <dgm:pt modelId="{8F39AD95-7176-4E29-9437-886469DB0063}" type="parTrans" cxnId="{68C8B4A6-9E65-459E-AE82-4C6C465B730D}">
      <dgm:prSet/>
      <dgm:spPr/>
      <dgm:t>
        <a:bodyPr/>
        <a:lstStyle/>
        <a:p>
          <a:endParaRPr lang="en-US"/>
        </a:p>
      </dgm:t>
    </dgm:pt>
    <dgm:pt modelId="{40B95993-4068-43DB-9822-E2792977A2A9}" type="sibTrans" cxnId="{68C8B4A6-9E65-459E-AE82-4C6C465B730D}">
      <dgm:prSet/>
      <dgm:spPr/>
      <dgm:t>
        <a:bodyPr/>
        <a:lstStyle/>
        <a:p>
          <a:endParaRPr lang="en-US"/>
        </a:p>
      </dgm:t>
    </dgm:pt>
    <dgm:pt modelId="{598F44D3-A962-44B3-93A3-7041994C4D56}">
      <dgm:prSet/>
      <dgm:spPr/>
      <dgm:t>
        <a:bodyPr/>
        <a:lstStyle/>
        <a:p>
          <a:r>
            <a:rPr lang="kn-IN" b="0" i="0" dirty="0"/>
            <a:t>5. ಸತ್ಯ-ಪರಿಶೀಲನೆಯ ವೆಬ್‌ಸೈಟ್‌ಗಳು</a:t>
          </a:r>
          <a:r>
            <a:rPr lang="en-US" b="0" i="0" dirty="0"/>
            <a:t> </a:t>
          </a:r>
          <a:r>
            <a:rPr lang="kn-IN" b="0" i="0" dirty="0"/>
            <a:t>: ಸುದ್ದಿಗಳ ನಿಖರತೆಯನ್ನು ತನಿಖೆ ಮಾಡುವ ಮತ್ತು ಪರಿಶೀಲಿಸುವ ಸತ್ಯ-ಪರಿಶೀಲನೆಯ ವೆಬ್‌ಸೈಟ್‌ಗಳನ್ನು ಬಳಸಿಕೊಳ್ಳಿ.</a:t>
          </a:r>
          <a:endParaRPr lang="en-IN" dirty="0"/>
        </a:p>
      </dgm:t>
    </dgm:pt>
    <dgm:pt modelId="{10C44A62-C8D7-4C15-8CC7-A8F911531D0C}" type="parTrans" cxnId="{1F9482F2-F25E-4598-9767-0EFDAA3D85CA}">
      <dgm:prSet/>
      <dgm:spPr/>
      <dgm:t>
        <a:bodyPr/>
        <a:lstStyle/>
        <a:p>
          <a:endParaRPr lang="en-IN"/>
        </a:p>
      </dgm:t>
    </dgm:pt>
    <dgm:pt modelId="{675BB794-40CC-4AE4-8C10-F1DD87029621}" type="sibTrans" cxnId="{1F9482F2-F25E-4598-9767-0EFDAA3D85CA}">
      <dgm:prSet/>
      <dgm:spPr/>
      <dgm:t>
        <a:bodyPr/>
        <a:lstStyle/>
        <a:p>
          <a:endParaRPr lang="en-IN"/>
        </a:p>
      </dgm:t>
    </dgm:pt>
    <dgm:pt modelId="{045A7617-2598-40FC-848B-425DBB0AFC3A}" type="pres">
      <dgm:prSet presAssocID="{109C590E-CC24-4155-A4FC-D698470CBB46}" presName="outerComposite" presStyleCnt="0">
        <dgm:presLayoutVars>
          <dgm:chMax val="5"/>
          <dgm:dir/>
          <dgm:resizeHandles val="exact"/>
        </dgm:presLayoutVars>
      </dgm:prSet>
      <dgm:spPr/>
    </dgm:pt>
    <dgm:pt modelId="{0A551BB8-BECF-4B53-B377-D00DBEA5FF76}" type="pres">
      <dgm:prSet presAssocID="{109C590E-CC24-4155-A4FC-D698470CBB46}" presName="dummyMaxCanvas" presStyleCnt="0">
        <dgm:presLayoutVars/>
      </dgm:prSet>
      <dgm:spPr/>
    </dgm:pt>
    <dgm:pt modelId="{06C48097-7862-41C3-9386-26E81AF7BF65}" type="pres">
      <dgm:prSet presAssocID="{109C590E-CC24-4155-A4FC-D698470CBB46}" presName="FiveNodes_1" presStyleLbl="node1" presStyleIdx="0" presStyleCnt="5">
        <dgm:presLayoutVars>
          <dgm:bulletEnabled val="1"/>
        </dgm:presLayoutVars>
      </dgm:prSet>
      <dgm:spPr/>
    </dgm:pt>
    <dgm:pt modelId="{B6EED5D9-DBDC-4669-B2BE-8E5B1EA88D70}" type="pres">
      <dgm:prSet presAssocID="{109C590E-CC24-4155-A4FC-D698470CBB46}" presName="FiveNodes_2" presStyleLbl="node1" presStyleIdx="1" presStyleCnt="5" custScaleX="104243">
        <dgm:presLayoutVars>
          <dgm:bulletEnabled val="1"/>
        </dgm:presLayoutVars>
      </dgm:prSet>
      <dgm:spPr/>
    </dgm:pt>
    <dgm:pt modelId="{BBA8B050-B556-4A86-A281-7D9E1951E48B}" type="pres">
      <dgm:prSet presAssocID="{109C590E-CC24-4155-A4FC-D698470CBB46}" presName="FiveNodes_3" presStyleLbl="node1" presStyleIdx="2" presStyleCnt="5">
        <dgm:presLayoutVars>
          <dgm:bulletEnabled val="1"/>
        </dgm:presLayoutVars>
      </dgm:prSet>
      <dgm:spPr/>
    </dgm:pt>
    <dgm:pt modelId="{A6EEAEFE-6150-481C-8369-F98B327F1325}" type="pres">
      <dgm:prSet presAssocID="{109C590E-CC24-4155-A4FC-D698470CBB46}" presName="FiveNodes_4" presStyleLbl="node1" presStyleIdx="3" presStyleCnt="5">
        <dgm:presLayoutVars>
          <dgm:bulletEnabled val="1"/>
        </dgm:presLayoutVars>
      </dgm:prSet>
      <dgm:spPr/>
    </dgm:pt>
    <dgm:pt modelId="{AE785B64-0161-449A-B1A0-6C65938970B9}" type="pres">
      <dgm:prSet presAssocID="{109C590E-CC24-4155-A4FC-D698470CBB46}" presName="FiveNodes_5" presStyleLbl="node1" presStyleIdx="4" presStyleCnt="5" custLinFactY="23887" custLinFactNeighborX="0" custLinFactNeighborY="100000">
        <dgm:presLayoutVars>
          <dgm:bulletEnabled val="1"/>
        </dgm:presLayoutVars>
      </dgm:prSet>
      <dgm:spPr/>
    </dgm:pt>
    <dgm:pt modelId="{D0929757-3BD0-4A6B-B408-65C6FEBD0E17}" type="pres">
      <dgm:prSet presAssocID="{109C590E-CC24-4155-A4FC-D698470CBB46}" presName="FiveConn_1-2" presStyleLbl="fgAccFollowNode1" presStyleIdx="0" presStyleCnt="4" custLinFactX="200000" custLinFactNeighborX="231206" custLinFactNeighborY="-2750">
        <dgm:presLayoutVars>
          <dgm:bulletEnabled val="1"/>
        </dgm:presLayoutVars>
      </dgm:prSet>
      <dgm:spPr/>
    </dgm:pt>
    <dgm:pt modelId="{B7EF0890-CD9D-40AD-BA33-F7C836B562FB}" type="pres">
      <dgm:prSet presAssocID="{109C590E-CC24-4155-A4FC-D698470CBB46}" presName="FiveConn_2-3" presStyleLbl="fgAccFollowNode1" presStyleIdx="1" presStyleCnt="4" custLinFactX="111002" custLinFactY="-65169" custLinFactNeighborX="200000" custLinFactNeighborY="-100000">
        <dgm:presLayoutVars>
          <dgm:bulletEnabled val="1"/>
        </dgm:presLayoutVars>
      </dgm:prSet>
      <dgm:spPr/>
    </dgm:pt>
    <dgm:pt modelId="{AFBAE947-A3BB-4FA2-9D0F-CBA663D7C86D}" type="pres">
      <dgm:prSet presAssocID="{109C590E-CC24-4155-A4FC-D698470CBB46}" presName="FiveConn_3-4" presStyleLbl="fgAccFollowNode1" presStyleIdx="2" presStyleCnt="4" custLinFactX="61987" custLinFactY="-132644" custLinFactNeighborX="100000" custLinFactNeighborY="-200000">
        <dgm:presLayoutVars>
          <dgm:bulletEnabled val="1"/>
        </dgm:presLayoutVars>
      </dgm:prSet>
      <dgm:spPr/>
    </dgm:pt>
    <dgm:pt modelId="{A8A65FE4-A4C9-4BA1-B78B-1009974F7DD8}" type="pres">
      <dgm:prSet presAssocID="{109C590E-CC24-4155-A4FC-D698470CBB46}" presName="FiveConn_4-5" presStyleLbl="fgAccFollowNode1" presStyleIdx="3" presStyleCnt="4" custLinFactY="-221059" custLinFactNeighborX="41783" custLinFactNeighborY="-300000">
        <dgm:presLayoutVars>
          <dgm:bulletEnabled val="1"/>
        </dgm:presLayoutVars>
      </dgm:prSet>
      <dgm:spPr/>
    </dgm:pt>
    <dgm:pt modelId="{D5516634-5706-46E5-9325-484FA5E722CD}" type="pres">
      <dgm:prSet presAssocID="{109C590E-CC24-4155-A4FC-D698470CBB46}" presName="FiveNodes_1_text" presStyleLbl="node1" presStyleIdx="4" presStyleCnt="5">
        <dgm:presLayoutVars>
          <dgm:bulletEnabled val="1"/>
        </dgm:presLayoutVars>
      </dgm:prSet>
      <dgm:spPr/>
    </dgm:pt>
    <dgm:pt modelId="{9010EF60-AB86-4F84-8F38-E369F99499FB}" type="pres">
      <dgm:prSet presAssocID="{109C590E-CC24-4155-A4FC-D698470CBB46}" presName="FiveNodes_2_text" presStyleLbl="node1" presStyleIdx="4" presStyleCnt="5">
        <dgm:presLayoutVars>
          <dgm:bulletEnabled val="1"/>
        </dgm:presLayoutVars>
      </dgm:prSet>
      <dgm:spPr/>
    </dgm:pt>
    <dgm:pt modelId="{F199A6D4-71F3-44B1-BCFF-7690F16117D0}" type="pres">
      <dgm:prSet presAssocID="{109C590E-CC24-4155-A4FC-D698470CBB46}" presName="FiveNodes_3_text" presStyleLbl="node1" presStyleIdx="4" presStyleCnt="5">
        <dgm:presLayoutVars>
          <dgm:bulletEnabled val="1"/>
        </dgm:presLayoutVars>
      </dgm:prSet>
      <dgm:spPr/>
    </dgm:pt>
    <dgm:pt modelId="{BB33BB49-4877-49B8-98A3-94A856EA833A}" type="pres">
      <dgm:prSet presAssocID="{109C590E-CC24-4155-A4FC-D698470CBB46}" presName="FiveNodes_4_text" presStyleLbl="node1" presStyleIdx="4" presStyleCnt="5">
        <dgm:presLayoutVars>
          <dgm:bulletEnabled val="1"/>
        </dgm:presLayoutVars>
      </dgm:prSet>
      <dgm:spPr/>
    </dgm:pt>
    <dgm:pt modelId="{3DB8DCF9-C455-4310-A941-B64D8C803FD9}" type="pres">
      <dgm:prSet presAssocID="{109C590E-CC24-4155-A4FC-D698470CBB4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24D0A16-2C75-4BA3-BCF0-8F2D0F4BBCC3}" type="presOf" srcId="{598F44D3-A962-44B3-93A3-7041994C4D56}" destId="{AE785B64-0161-449A-B1A0-6C65938970B9}" srcOrd="0" destOrd="0" presId="urn:microsoft.com/office/officeart/2005/8/layout/vProcess5"/>
    <dgm:cxn modelId="{4CF1E625-5074-4C61-9574-ACA5DE43007D}" srcId="{109C590E-CC24-4155-A4FC-D698470CBB46}" destId="{BFB98940-1807-496E-8F9F-AE8F245F4725}" srcOrd="3" destOrd="0" parTransId="{5B177998-CBAB-4C0D-BCC8-558CA0ACBF75}" sibTransId="{46388AB3-BB39-431E-9674-714A54394CE6}"/>
    <dgm:cxn modelId="{03C09D38-C5C5-4771-BE3A-3EDF5B21F8AE}" type="presOf" srcId="{2368279B-793C-4A75-A32A-2D5ACD1FC0E3}" destId="{D5516634-5706-46E5-9325-484FA5E722CD}" srcOrd="1" destOrd="0" presId="urn:microsoft.com/office/officeart/2005/8/layout/vProcess5"/>
    <dgm:cxn modelId="{87923E63-B0FD-4C69-B580-0D4DE206F1D2}" type="presOf" srcId="{4802B8E0-9115-473A-B430-FCDC04C589C5}" destId="{D0929757-3BD0-4A6B-B408-65C6FEBD0E17}" srcOrd="0" destOrd="0" presId="urn:microsoft.com/office/officeart/2005/8/layout/vProcess5"/>
    <dgm:cxn modelId="{E6F14165-EC13-45A7-A7B2-5EDAB3C316AF}" type="presOf" srcId="{40B95993-4068-43DB-9822-E2792977A2A9}" destId="{B7EF0890-CD9D-40AD-BA33-F7C836B562FB}" srcOrd="0" destOrd="0" presId="urn:microsoft.com/office/officeart/2005/8/layout/vProcess5"/>
    <dgm:cxn modelId="{B7C2BA51-F48E-47A2-AB6E-C99E4F386B3C}" type="presOf" srcId="{BFB98940-1807-496E-8F9F-AE8F245F4725}" destId="{A6EEAEFE-6150-481C-8369-F98B327F1325}" srcOrd="0" destOrd="0" presId="urn:microsoft.com/office/officeart/2005/8/layout/vProcess5"/>
    <dgm:cxn modelId="{09608679-93BA-49A8-9DB9-7CC88058FA57}" type="presOf" srcId="{BFB98940-1807-496E-8F9F-AE8F245F4725}" destId="{BB33BB49-4877-49B8-98A3-94A856EA833A}" srcOrd="1" destOrd="0" presId="urn:microsoft.com/office/officeart/2005/8/layout/vProcess5"/>
    <dgm:cxn modelId="{3C2A0491-241A-49D4-B757-A82588424FAF}" type="presOf" srcId="{46388AB3-BB39-431E-9674-714A54394CE6}" destId="{A8A65FE4-A4C9-4BA1-B78B-1009974F7DD8}" srcOrd="0" destOrd="0" presId="urn:microsoft.com/office/officeart/2005/8/layout/vProcess5"/>
    <dgm:cxn modelId="{5E721A9B-EE3B-4C29-AEC0-671269FA0529}" type="presOf" srcId="{45739FE1-5D58-4BA2-A1DA-5F25500420DC}" destId="{B6EED5D9-DBDC-4669-B2BE-8E5B1EA88D70}" srcOrd="0" destOrd="0" presId="urn:microsoft.com/office/officeart/2005/8/layout/vProcess5"/>
    <dgm:cxn modelId="{68C8B4A6-9E65-459E-AE82-4C6C465B730D}" srcId="{109C590E-CC24-4155-A4FC-D698470CBB46}" destId="{45739FE1-5D58-4BA2-A1DA-5F25500420DC}" srcOrd="1" destOrd="0" parTransId="{8F39AD95-7176-4E29-9437-886469DB0063}" sibTransId="{40B95993-4068-43DB-9822-E2792977A2A9}"/>
    <dgm:cxn modelId="{B70166B0-142C-40C8-BB02-D1ABC80DA2B9}" type="presOf" srcId="{CFCDFA0D-DE2D-4110-9BBF-9FDAD9ECADB5}" destId="{AFBAE947-A3BB-4FA2-9D0F-CBA663D7C86D}" srcOrd="0" destOrd="0" presId="urn:microsoft.com/office/officeart/2005/8/layout/vProcess5"/>
    <dgm:cxn modelId="{183EA9B8-CF4E-4E44-A371-FC2D32DC20E1}" type="presOf" srcId="{598F44D3-A962-44B3-93A3-7041994C4D56}" destId="{3DB8DCF9-C455-4310-A941-B64D8C803FD9}" srcOrd="1" destOrd="0" presId="urn:microsoft.com/office/officeart/2005/8/layout/vProcess5"/>
    <dgm:cxn modelId="{F5A325C7-1EEC-4786-8F5D-FC3269CE6F3A}" type="presOf" srcId="{2E962FD4-5F49-43C5-A9FA-833082EAC49A}" destId="{F199A6D4-71F3-44B1-BCFF-7690F16117D0}" srcOrd="1" destOrd="0" presId="urn:microsoft.com/office/officeart/2005/8/layout/vProcess5"/>
    <dgm:cxn modelId="{5D3DCFCB-AD31-4D98-A60C-A5997081009F}" type="presOf" srcId="{45739FE1-5D58-4BA2-A1DA-5F25500420DC}" destId="{9010EF60-AB86-4F84-8F38-E369F99499FB}" srcOrd="1" destOrd="0" presId="urn:microsoft.com/office/officeart/2005/8/layout/vProcess5"/>
    <dgm:cxn modelId="{6CD902D3-A6DB-4512-8ECB-4D9D9E72E13A}" srcId="{109C590E-CC24-4155-A4FC-D698470CBB46}" destId="{2368279B-793C-4A75-A32A-2D5ACD1FC0E3}" srcOrd="0" destOrd="0" parTransId="{03D8F4E9-1682-40CD-A963-FD0C609E2E39}" sibTransId="{4802B8E0-9115-473A-B430-FCDC04C589C5}"/>
    <dgm:cxn modelId="{91672BD5-81F0-4C97-AA5C-59B759232A07}" srcId="{109C590E-CC24-4155-A4FC-D698470CBB46}" destId="{2E962FD4-5F49-43C5-A9FA-833082EAC49A}" srcOrd="2" destOrd="0" parTransId="{0C8FB689-9D88-43AE-8741-777A3FA4BC0B}" sibTransId="{CFCDFA0D-DE2D-4110-9BBF-9FDAD9ECADB5}"/>
    <dgm:cxn modelId="{84E52CE6-BAEA-4E34-890B-BA90764B9E00}" type="presOf" srcId="{2E962FD4-5F49-43C5-A9FA-833082EAC49A}" destId="{BBA8B050-B556-4A86-A281-7D9E1951E48B}" srcOrd="0" destOrd="0" presId="urn:microsoft.com/office/officeart/2005/8/layout/vProcess5"/>
    <dgm:cxn modelId="{6DC3EFEF-F89B-4B29-BD9B-A28C1F40410D}" type="presOf" srcId="{2368279B-793C-4A75-A32A-2D5ACD1FC0E3}" destId="{06C48097-7862-41C3-9386-26E81AF7BF65}" srcOrd="0" destOrd="0" presId="urn:microsoft.com/office/officeart/2005/8/layout/vProcess5"/>
    <dgm:cxn modelId="{1F9482F2-F25E-4598-9767-0EFDAA3D85CA}" srcId="{109C590E-CC24-4155-A4FC-D698470CBB46}" destId="{598F44D3-A962-44B3-93A3-7041994C4D56}" srcOrd="4" destOrd="0" parTransId="{10C44A62-C8D7-4C15-8CC7-A8F911531D0C}" sibTransId="{675BB794-40CC-4AE4-8C10-F1DD87029621}"/>
    <dgm:cxn modelId="{AA18ABFB-BE25-479B-AB2B-05CB0E0F8B68}" type="presOf" srcId="{109C590E-CC24-4155-A4FC-D698470CBB46}" destId="{045A7617-2598-40FC-848B-425DBB0AFC3A}" srcOrd="0" destOrd="0" presId="urn:microsoft.com/office/officeart/2005/8/layout/vProcess5"/>
    <dgm:cxn modelId="{B775FBE5-B167-44BF-A5D0-CC53A2240AB2}" type="presParOf" srcId="{045A7617-2598-40FC-848B-425DBB0AFC3A}" destId="{0A551BB8-BECF-4B53-B377-D00DBEA5FF76}" srcOrd="0" destOrd="0" presId="urn:microsoft.com/office/officeart/2005/8/layout/vProcess5"/>
    <dgm:cxn modelId="{7F95DCB3-8268-4C7E-8360-6611530B2A8B}" type="presParOf" srcId="{045A7617-2598-40FC-848B-425DBB0AFC3A}" destId="{06C48097-7862-41C3-9386-26E81AF7BF65}" srcOrd="1" destOrd="0" presId="urn:microsoft.com/office/officeart/2005/8/layout/vProcess5"/>
    <dgm:cxn modelId="{D8F16D61-F895-441B-8E40-DB15ACD6A0E5}" type="presParOf" srcId="{045A7617-2598-40FC-848B-425DBB0AFC3A}" destId="{B6EED5D9-DBDC-4669-B2BE-8E5B1EA88D70}" srcOrd="2" destOrd="0" presId="urn:microsoft.com/office/officeart/2005/8/layout/vProcess5"/>
    <dgm:cxn modelId="{C4D857A3-3C64-4B4D-B8AC-4DE66DFFFFA8}" type="presParOf" srcId="{045A7617-2598-40FC-848B-425DBB0AFC3A}" destId="{BBA8B050-B556-4A86-A281-7D9E1951E48B}" srcOrd="3" destOrd="0" presId="urn:microsoft.com/office/officeart/2005/8/layout/vProcess5"/>
    <dgm:cxn modelId="{22A5636D-496D-4764-883B-41CDC460B48E}" type="presParOf" srcId="{045A7617-2598-40FC-848B-425DBB0AFC3A}" destId="{A6EEAEFE-6150-481C-8369-F98B327F1325}" srcOrd="4" destOrd="0" presId="urn:microsoft.com/office/officeart/2005/8/layout/vProcess5"/>
    <dgm:cxn modelId="{73EACA46-31A4-4E80-84B5-67880D7DB7BC}" type="presParOf" srcId="{045A7617-2598-40FC-848B-425DBB0AFC3A}" destId="{AE785B64-0161-449A-B1A0-6C65938970B9}" srcOrd="5" destOrd="0" presId="urn:microsoft.com/office/officeart/2005/8/layout/vProcess5"/>
    <dgm:cxn modelId="{6AEB781F-03B8-40B1-BF3F-D888C9F499D6}" type="presParOf" srcId="{045A7617-2598-40FC-848B-425DBB0AFC3A}" destId="{D0929757-3BD0-4A6B-B408-65C6FEBD0E17}" srcOrd="6" destOrd="0" presId="urn:microsoft.com/office/officeart/2005/8/layout/vProcess5"/>
    <dgm:cxn modelId="{3AB0D80B-DD13-425F-A68A-666F077F98B8}" type="presParOf" srcId="{045A7617-2598-40FC-848B-425DBB0AFC3A}" destId="{B7EF0890-CD9D-40AD-BA33-F7C836B562FB}" srcOrd="7" destOrd="0" presId="urn:microsoft.com/office/officeart/2005/8/layout/vProcess5"/>
    <dgm:cxn modelId="{5B81095B-C716-4247-86ED-18D4DCD8E417}" type="presParOf" srcId="{045A7617-2598-40FC-848B-425DBB0AFC3A}" destId="{AFBAE947-A3BB-4FA2-9D0F-CBA663D7C86D}" srcOrd="8" destOrd="0" presId="urn:microsoft.com/office/officeart/2005/8/layout/vProcess5"/>
    <dgm:cxn modelId="{65888D4C-96DC-4841-8725-149B7D251B18}" type="presParOf" srcId="{045A7617-2598-40FC-848B-425DBB0AFC3A}" destId="{A8A65FE4-A4C9-4BA1-B78B-1009974F7DD8}" srcOrd="9" destOrd="0" presId="urn:microsoft.com/office/officeart/2005/8/layout/vProcess5"/>
    <dgm:cxn modelId="{265ABDC9-3F86-4317-95F8-8C2692A993ED}" type="presParOf" srcId="{045A7617-2598-40FC-848B-425DBB0AFC3A}" destId="{D5516634-5706-46E5-9325-484FA5E722CD}" srcOrd="10" destOrd="0" presId="urn:microsoft.com/office/officeart/2005/8/layout/vProcess5"/>
    <dgm:cxn modelId="{84BEB2F6-8961-4883-9218-F77F5054CB69}" type="presParOf" srcId="{045A7617-2598-40FC-848B-425DBB0AFC3A}" destId="{9010EF60-AB86-4F84-8F38-E369F99499FB}" srcOrd="11" destOrd="0" presId="urn:microsoft.com/office/officeart/2005/8/layout/vProcess5"/>
    <dgm:cxn modelId="{93A94003-A496-42CD-ABD7-C568D75FDC79}" type="presParOf" srcId="{045A7617-2598-40FC-848B-425DBB0AFC3A}" destId="{F199A6D4-71F3-44B1-BCFF-7690F16117D0}" srcOrd="12" destOrd="0" presId="urn:microsoft.com/office/officeart/2005/8/layout/vProcess5"/>
    <dgm:cxn modelId="{95463400-7500-4A94-B47A-FE597BA87DF9}" type="presParOf" srcId="{045A7617-2598-40FC-848B-425DBB0AFC3A}" destId="{BB33BB49-4877-49B8-98A3-94A856EA833A}" srcOrd="13" destOrd="0" presId="urn:microsoft.com/office/officeart/2005/8/layout/vProcess5"/>
    <dgm:cxn modelId="{4190656F-8AAB-4D51-8734-F00CA36E5F1E}" type="presParOf" srcId="{045A7617-2598-40FC-848B-425DBB0AFC3A}" destId="{3DB8DCF9-C455-4310-A941-B64D8C803FD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1C8BDD-1753-40B8-8B80-525BDABFD98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7B959F8-EC4E-48DA-BB59-70E7B2D2271F}">
      <dgm:prSet phldrT="[Text]"/>
      <dgm:spPr/>
      <dgm:t>
        <a:bodyPr/>
        <a:lstStyle/>
        <a:p>
          <a:pPr>
            <a:buAutoNum type="arabicPeriod"/>
          </a:pPr>
          <a:r>
            <a:rPr lang="kn-IN" dirty="0"/>
            <a:t>ಸುಲಭವಾಗಿ ನಂಬಬೇಡಿ</a:t>
          </a:r>
          <a:endParaRPr lang="en-IN" dirty="0"/>
        </a:p>
      </dgm:t>
    </dgm:pt>
    <dgm:pt modelId="{3429A51C-4A64-485E-AC9F-56DC3EC77504}" type="parTrans" cxnId="{33B93AC0-D73F-4B61-B506-A00DB58C0E83}">
      <dgm:prSet/>
      <dgm:spPr/>
      <dgm:t>
        <a:bodyPr/>
        <a:lstStyle/>
        <a:p>
          <a:endParaRPr lang="en-GB"/>
        </a:p>
      </dgm:t>
    </dgm:pt>
    <dgm:pt modelId="{D0B0EDC3-58D0-42C7-8E72-2F28EE5F7650}" type="sibTrans" cxnId="{33B93AC0-D73F-4B61-B506-A00DB58C0E83}">
      <dgm:prSet/>
      <dgm:spPr/>
      <dgm:t>
        <a:bodyPr/>
        <a:lstStyle/>
        <a:p>
          <a:endParaRPr lang="en-GB"/>
        </a:p>
      </dgm:t>
    </dgm:pt>
    <dgm:pt modelId="{32D4ACFA-5BB9-4A19-9106-D328908C4D1A}">
      <dgm:prSet/>
      <dgm:spPr/>
      <dgm:t>
        <a:bodyPr/>
        <a:lstStyle/>
        <a:p>
          <a:r>
            <a:rPr lang="kn-IN" dirty="0"/>
            <a:t>ಸೈಬರ್ ಜಾಗದಲ್ಲಿ ಅನಾಮಧೇಯತೆ ಸುಲಭ ಎಂಬುದನ್ನು ನೆನಪಿಡಿ</a:t>
          </a:r>
          <a:endParaRPr lang="en-IN" dirty="0"/>
        </a:p>
      </dgm:t>
    </dgm:pt>
    <dgm:pt modelId="{3199E8AA-CD48-4B41-912D-7BDCA1255EA4}" type="parTrans" cxnId="{6F20B46B-5C2E-42BC-912A-FCC1EFFC5AAE}">
      <dgm:prSet/>
      <dgm:spPr/>
      <dgm:t>
        <a:bodyPr/>
        <a:lstStyle/>
        <a:p>
          <a:endParaRPr lang="en-GB"/>
        </a:p>
      </dgm:t>
    </dgm:pt>
    <dgm:pt modelId="{7CB52CC7-70EF-4C3C-B535-776A4733A5D3}" type="sibTrans" cxnId="{6F20B46B-5C2E-42BC-912A-FCC1EFFC5AAE}">
      <dgm:prSet/>
      <dgm:spPr/>
      <dgm:t>
        <a:bodyPr/>
        <a:lstStyle/>
        <a:p>
          <a:endParaRPr lang="en-GB"/>
        </a:p>
      </dgm:t>
    </dgm:pt>
    <dgm:pt modelId="{BBF60531-34E6-4EC3-8044-9E99E3F2666F}">
      <dgm:prSet/>
      <dgm:spPr/>
      <dgm:t>
        <a:bodyPr/>
        <a:lstStyle/>
        <a:p>
          <a:r>
            <a:rPr lang="kn-IN" dirty="0"/>
            <a:t>ಯಾರು ಏನು ಬೇಕಾದರೂ ಪ್ರಕಟಿಸಬಹುದು. ಪ್ರಕಟವಾದ ಎಲ್ಲವೂ ಸತ್ಯವಾಗಿರಬೇಕಾಗಿಲ್ಲ. </a:t>
          </a:r>
          <a:endParaRPr lang="en-IN" dirty="0"/>
        </a:p>
      </dgm:t>
    </dgm:pt>
    <dgm:pt modelId="{F05DC574-4634-4A22-941A-C7102ECA1A36}" type="parTrans" cxnId="{EB154B9E-AAB3-4269-A68B-6B0BBA2D9F2A}">
      <dgm:prSet/>
      <dgm:spPr/>
      <dgm:t>
        <a:bodyPr/>
        <a:lstStyle/>
        <a:p>
          <a:endParaRPr lang="en-GB"/>
        </a:p>
      </dgm:t>
    </dgm:pt>
    <dgm:pt modelId="{ED16EC94-774A-460F-9E31-D9265BB798C3}" type="sibTrans" cxnId="{EB154B9E-AAB3-4269-A68B-6B0BBA2D9F2A}">
      <dgm:prSet/>
      <dgm:spPr/>
      <dgm:t>
        <a:bodyPr/>
        <a:lstStyle/>
        <a:p>
          <a:endParaRPr lang="en-GB"/>
        </a:p>
      </dgm:t>
    </dgm:pt>
    <dgm:pt modelId="{521B421A-4A3E-4805-B208-23D2DB9A499D}">
      <dgm:prSet/>
      <dgm:spPr/>
      <dgm:t>
        <a:bodyPr/>
        <a:lstStyle/>
        <a:p>
          <a:r>
            <a:rPr lang="kn-IN" dirty="0"/>
            <a:t>ಮಾಹಿತಿಯನ್ನು ಹಂಚಿಕೊಳ್ಳುವ ಮೊದಲು ಸತ್ಯಾಸತ್ಯತೆಯನ್ನು ಪರಿಶೀಲಿಸಿ.</a:t>
          </a:r>
          <a:endParaRPr lang="en-IN" dirty="0"/>
        </a:p>
      </dgm:t>
    </dgm:pt>
    <dgm:pt modelId="{5E694523-951A-4F17-A952-3747F5375B63}" type="parTrans" cxnId="{CFFE0448-0209-4CBF-8DEA-F06A10F4B06C}">
      <dgm:prSet/>
      <dgm:spPr/>
      <dgm:t>
        <a:bodyPr/>
        <a:lstStyle/>
        <a:p>
          <a:endParaRPr lang="en-GB"/>
        </a:p>
      </dgm:t>
    </dgm:pt>
    <dgm:pt modelId="{8D779322-BAAA-4518-BB31-E44059B8D546}" type="sibTrans" cxnId="{CFFE0448-0209-4CBF-8DEA-F06A10F4B06C}">
      <dgm:prSet/>
      <dgm:spPr/>
      <dgm:t>
        <a:bodyPr/>
        <a:lstStyle/>
        <a:p>
          <a:endParaRPr lang="en-GB"/>
        </a:p>
      </dgm:t>
    </dgm:pt>
    <dgm:pt modelId="{368F74AB-5FEA-46EA-84D1-6B10822896C5}" type="pres">
      <dgm:prSet presAssocID="{1B1C8BDD-1753-40B8-8B80-525BDABFD984}" presName="diagram" presStyleCnt="0">
        <dgm:presLayoutVars>
          <dgm:dir/>
          <dgm:resizeHandles val="exact"/>
        </dgm:presLayoutVars>
      </dgm:prSet>
      <dgm:spPr/>
    </dgm:pt>
    <dgm:pt modelId="{1C38021E-8112-427C-BC69-4AD6A57EBB5D}" type="pres">
      <dgm:prSet presAssocID="{47B959F8-EC4E-48DA-BB59-70E7B2D2271F}" presName="node" presStyleLbl="node1" presStyleIdx="0" presStyleCnt="4">
        <dgm:presLayoutVars>
          <dgm:bulletEnabled val="1"/>
        </dgm:presLayoutVars>
      </dgm:prSet>
      <dgm:spPr/>
    </dgm:pt>
    <dgm:pt modelId="{F0F0C88C-2167-4B8F-8A5E-02CD8684F0D7}" type="pres">
      <dgm:prSet presAssocID="{D0B0EDC3-58D0-42C7-8E72-2F28EE5F7650}" presName="sibTrans" presStyleCnt="0"/>
      <dgm:spPr/>
    </dgm:pt>
    <dgm:pt modelId="{481C9434-1394-4E78-B852-E4ADCD82998F}" type="pres">
      <dgm:prSet presAssocID="{32D4ACFA-5BB9-4A19-9106-D328908C4D1A}" presName="node" presStyleLbl="node1" presStyleIdx="1" presStyleCnt="4">
        <dgm:presLayoutVars>
          <dgm:bulletEnabled val="1"/>
        </dgm:presLayoutVars>
      </dgm:prSet>
      <dgm:spPr/>
    </dgm:pt>
    <dgm:pt modelId="{BF13D497-F2E5-43E4-AE8E-BF9A53C854A1}" type="pres">
      <dgm:prSet presAssocID="{7CB52CC7-70EF-4C3C-B535-776A4733A5D3}" presName="sibTrans" presStyleCnt="0"/>
      <dgm:spPr/>
    </dgm:pt>
    <dgm:pt modelId="{D885D21C-73F6-4356-9FB5-43E72D53E8B1}" type="pres">
      <dgm:prSet presAssocID="{BBF60531-34E6-4EC3-8044-9E99E3F2666F}" presName="node" presStyleLbl="node1" presStyleIdx="2" presStyleCnt="4">
        <dgm:presLayoutVars>
          <dgm:bulletEnabled val="1"/>
        </dgm:presLayoutVars>
      </dgm:prSet>
      <dgm:spPr/>
    </dgm:pt>
    <dgm:pt modelId="{9058357B-1F22-4D5E-86A6-12E984C2B46D}" type="pres">
      <dgm:prSet presAssocID="{ED16EC94-774A-460F-9E31-D9265BB798C3}" presName="sibTrans" presStyleCnt="0"/>
      <dgm:spPr/>
    </dgm:pt>
    <dgm:pt modelId="{B6A3B6F4-6BAA-42BC-9AF2-60C72832A907}" type="pres">
      <dgm:prSet presAssocID="{521B421A-4A3E-4805-B208-23D2DB9A499D}" presName="node" presStyleLbl="node1" presStyleIdx="3" presStyleCnt="4">
        <dgm:presLayoutVars>
          <dgm:bulletEnabled val="1"/>
        </dgm:presLayoutVars>
      </dgm:prSet>
      <dgm:spPr/>
    </dgm:pt>
  </dgm:ptLst>
  <dgm:cxnLst>
    <dgm:cxn modelId="{EC60371C-CB93-479B-B1F9-5C420740A143}" type="presOf" srcId="{1B1C8BDD-1753-40B8-8B80-525BDABFD984}" destId="{368F74AB-5FEA-46EA-84D1-6B10822896C5}" srcOrd="0" destOrd="0" presId="urn:microsoft.com/office/officeart/2005/8/layout/default"/>
    <dgm:cxn modelId="{CFFE0448-0209-4CBF-8DEA-F06A10F4B06C}" srcId="{1B1C8BDD-1753-40B8-8B80-525BDABFD984}" destId="{521B421A-4A3E-4805-B208-23D2DB9A499D}" srcOrd="3" destOrd="0" parTransId="{5E694523-951A-4F17-A952-3747F5375B63}" sibTransId="{8D779322-BAAA-4518-BB31-E44059B8D546}"/>
    <dgm:cxn modelId="{6F20B46B-5C2E-42BC-912A-FCC1EFFC5AAE}" srcId="{1B1C8BDD-1753-40B8-8B80-525BDABFD984}" destId="{32D4ACFA-5BB9-4A19-9106-D328908C4D1A}" srcOrd="1" destOrd="0" parTransId="{3199E8AA-CD48-4B41-912D-7BDCA1255EA4}" sibTransId="{7CB52CC7-70EF-4C3C-B535-776A4733A5D3}"/>
    <dgm:cxn modelId="{D2A26871-16B1-4B7C-9D99-4B88058AA246}" type="presOf" srcId="{32D4ACFA-5BB9-4A19-9106-D328908C4D1A}" destId="{481C9434-1394-4E78-B852-E4ADCD82998F}" srcOrd="0" destOrd="0" presId="urn:microsoft.com/office/officeart/2005/8/layout/default"/>
    <dgm:cxn modelId="{F502299E-BAFE-41C5-88B4-DF180B368AB9}" type="presOf" srcId="{BBF60531-34E6-4EC3-8044-9E99E3F2666F}" destId="{D885D21C-73F6-4356-9FB5-43E72D53E8B1}" srcOrd="0" destOrd="0" presId="urn:microsoft.com/office/officeart/2005/8/layout/default"/>
    <dgm:cxn modelId="{EB154B9E-AAB3-4269-A68B-6B0BBA2D9F2A}" srcId="{1B1C8BDD-1753-40B8-8B80-525BDABFD984}" destId="{BBF60531-34E6-4EC3-8044-9E99E3F2666F}" srcOrd="2" destOrd="0" parTransId="{F05DC574-4634-4A22-941A-C7102ECA1A36}" sibTransId="{ED16EC94-774A-460F-9E31-D9265BB798C3}"/>
    <dgm:cxn modelId="{A7AE01BC-E9D5-49FE-969C-D52BEAAE9730}" type="presOf" srcId="{521B421A-4A3E-4805-B208-23D2DB9A499D}" destId="{B6A3B6F4-6BAA-42BC-9AF2-60C72832A907}" srcOrd="0" destOrd="0" presId="urn:microsoft.com/office/officeart/2005/8/layout/default"/>
    <dgm:cxn modelId="{33B93AC0-D73F-4B61-B506-A00DB58C0E83}" srcId="{1B1C8BDD-1753-40B8-8B80-525BDABFD984}" destId="{47B959F8-EC4E-48DA-BB59-70E7B2D2271F}" srcOrd="0" destOrd="0" parTransId="{3429A51C-4A64-485E-AC9F-56DC3EC77504}" sibTransId="{D0B0EDC3-58D0-42C7-8E72-2F28EE5F7650}"/>
    <dgm:cxn modelId="{BACF83F3-7891-4421-B732-8ADB8C50819E}" type="presOf" srcId="{47B959F8-EC4E-48DA-BB59-70E7B2D2271F}" destId="{1C38021E-8112-427C-BC69-4AD6A57EBB5D}" srcOrd="0" destOrd="0" presId="urn:microsoft.com/office/officeart/2005/8/layout/default"/>
    <dgm:cxn modelId="{72F123CE-4667-43FF-A91C-B3CC40173B57}" type="presParOf" srcId="{368F74AB-5FEA-46EA-84D1-6B10822896C5}" destId="{1C38021E-8112-427C-BC69-4AD6A57EBB5D}" srcOrd="0" destOrd="0" presId="urn:microsoft.com/office/officeart/2005/8/layout/default"/>
    <dgm:cxn modelId="{96FFF403-7A13-4178-A494-117A96A46765}" type="presParOf" srcId="{368F74AB-5FEA-46EA-84D1-6B10822896C5}" destId="{F0F0C88C-2167-4B8F-8A5E-02CD8684F0D7}" srcOrd="1" destOrd="0" presId="urn:microsoft.com/office/officeart/2005/8/layout/default"/>
    <dgm:cxn modelId="{1F64B7CC-01D4-4F29-AF8B-624DD6673B73}" type="presParOf" srcId="{368F74AB-5FEA-46EA-84D1-6B10822896C5}" destId="{481C9434-1394-4E78-B852-E4ADCD82998F}" srcOrd="2" destOrd="0" presId="urn:microsoft.com/office/officeart/2005/8/layout/default"/>
    <dgm:cxn modelId="{4D30480E-FB45-46D0-A3F4-EF1A6F5D8124}" type="presParOf" srcId="{368F74AB-5FEA-46EA-84D1-6B10822896C5}" destId="{BF13D497-F2E5-43E4-AE8E-BF9A53C854A1}" srcOrd="3" destOrd="0" presId="urn:microsoft.com/office/officeart/2005/8/layout/default"/>
    <dgm:cxn modelId="{945D4DAE-8A9D-4CA9-9584-F9DB63CDD60D}" type="presParOf" srcId="{368F74AB-5FEA-46EA-84D1-6B10822896C5}" destId="{D885D21C-73F6-4356-9FB5-43E72D53E8B1}" srcOrd="4" destOrd="0" presId="urn:microsoft.com/office/officeart/2005/8/layout/default"/>
    <dgm:cxn modelId="{E25390BE-2998-48D8-9552-4B81E70A2547}" type="presParOf" srcId="{368F74AB-5FEA-46EA-84D1-6B10822896C5}" destId="{9058357B-1F22-4D5E-86A6-12E984C2B46D}" srcOrd="5" destOrd="0" presId="urn:microsoft.com/office/officeart/2005/8/layout/default"/>
    <dgm:cxn modelId="{43E0ACCE-5E15-402E-81BB-1CFCB1C474E2}" type="presParOf" srcId="{368F74AB-5FEA-46EA-84D1-6B10822896C5}" destId="{B6A3B6F4-6BAA-42BC-9AF2-60C72832A90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F5DD20-9EE0-4D3D-9646-EC5A815425C8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574423E1-31CD-4917-9E67-9D8C5D75BA4B}">
      <dgm:prSet phldrT="[Text]"/>
      <dgm:spPr/>
      <dgm:t>
        <a:bodyPr/>
        <a:lstStyle/>
        <a:p>
          <a:pPr>
            <a:buAutoNum type="arabicPeriod"/>
          </a:pPr>
          <a:r>
            <a:rPr lang="kn-IN" dirty="0"/>
            <a:t>ಸೈಬರ್ ಜಗತ್ತಿನಲ್ಲಿಯೂ ಉತ್ತಮ ಪೌರತ್ವ ಅಭ್ಯಾಸಗಳನ್ನು ಕಾಪಾಡಿಕೊಳ್ಳಿ</a:t>
          </a:r>
          <a:endParaRPr lang="en-IN" dirty="0"/>
        </a:p>
      </dgm:t>
    </dgm:pt>
    <dgm:pt modelId="{C19655CF-7D25-43F2-A31F-8E5BE8F01ECF}" type="parTrans" cxnId="{F47132A6-719D-4579-BBAC-7412762FEF67}">
      <dgm:prSet/>
      <dgm:spPr/>
      <dgm:t>
        <a:bodyPr/>
        <a:lstStyle/>
        <a:p>
          <a:endParaRPr lang="en-GB"/>
        </a:p>
      </dgm:t>
    </dgm:pt>
    <dgm:pt modelId="{E1A6E2F2-933E-4C05-A067-6520B45CEF92}" type="sibTrans" cxnId="{F47132A6-719D-4579-BBAC-7412762FEF67}">
      <dgm:prSet/>
      <dgm:spPr/>
      <dgm:t>
        <a:bodyPr/>
        <a:lstStyle/>
        <a:p>
          <a:endParaRPr lang="en-GB"/>
        </a:p>
      </dgm:t>
    </dgm:pt>
    <dgm:pt modelId="{8FCC96F9-76AE-4CAB-BD9C-65569B5FB048}">
      <dgm:prSet/>
      <dgm:spPr/>
      <dgm:t>
        <a:bodyPr/>
        <a:lstStyle/>
        <a:p>
          <a:r>
            <a:rPr lang="kn-IN" dirty="0"/>
            <a:t>ಇತರರೊಂದಿಗೆ ವ್ಯವಹರಿಸುವಾಗ </a:t>
          </a:r>
          <a:r>
            <a:rPr lang="en-US" dirty="0" err="1"/>
            <a:t>ನಾಗರೀಕತೆಯಿಂದ</a:t>
          </a:r>
          <a:r>
            <a:rPr lang="en-US" dirty="0"/>
            <a:t> </a:t>
          </a:r>
          <a:r>
            <a:rPr lang="en-US" dirty="0" err="1"/>
            <a:t>ವರ್ತಿಸಿ</a:t>
          </a:r>
          <a:endParaRPr lang="en-IN" dirty="0"/>
        </a:p>
      </dgm:t>
    </dgm:pt>
    <dgm:pt modelId="{02AEB9FF-21B9-4EA7-9202-9C0DD37F01FA}" type="parTrans" cxnId="{5A887E13-CEBD-4323-8902-26EBE844C4C4}">
      <dgm:prSet/>
      <dgm:spPr/>
      <dgm:t>
        <a:bodyPr/>
        <a:lstStyle/>
        <a:p>
          <a:endParaRPr lang="en-GB"/>
        </a:p>
      </dgm:t>
    </dgm:pt>
    <dgm:pt modelId="{45CBD45B-A48B-4703-97BF-394903DEABFC}" type="sibTrans" cxnId="{5A887E13-CEBD-4323-8902-26EBE844C4C4}">
      <dgm:prSet/>
      <dgm:spPr/>
      <dgm:t>
        <a:bodyPr/>
        <a:lstStyle/>
        <a:p>
          <a:endParaRPr lang="en-GB"/>
        </a:p>
      </dgm:t>
    </dgm:pt>
    <dgm:pt modelId="{B510D72D-9102-47DF-A106-10B47AF96D59}">
      <dgm:prSet/>
      <dgm:spPr/>
      <dgm:t>
        <a:bodyPr/>
        <a:lstStyle/>
        <a:p>
          <a:r>
            <a:rPr lang="kn-IN" dirty="0"/>
            <a:t>ದೂರಸ್ಥತೆ ಮತ್ತು ಅನಾಮಧೇಯತೆಯು ನಕಾರಾತ್ಮಕತೆಯನ್ನು </a:t>
          </a:r>
          <a:r>
            <a:rPr lang="en-US" dirty="0" err="1"/>
            <a:t>ಹೆಚ್ಚಿಸಲು</a:t>
          </a:r>
          <a:r>
            <a:rPr lang="kn-IN" dirty="0"/>
            <a:t> ಬಿಡಬೇಡಿ</a:t>
          </a:r>
          <a:endParaRPr lang="en-IN" dirty="0"/>
        </a:p>
      </dgm:t>
    </dgm:pt>
    <dgm:pt modelId="{C4F5B046-2DC5-4D43-B6F3-01E2FEB1B3AD}" type="parTrans" cxnId="{E9951885-E94D-4A05-B73C-3250AE67CCAA}">
      <dgm:prSet/>
      <dgm:spPr/>
      <dgm:t>
        <a:bodyPr/>
        <a:lstStyle/>
        <a:p>
          <a:endParaRPr lang="en-GB"/>
        </a:p>
      </dgm:t>
    </dgm:pt>
    <dgm:pt modelId="{198BC31A-C7E3-47AC-9514-A7E22FA71ADD}" type="sibTrans" cxnId="{E9951885-E94D-4A05-B73C-3250AE67CCAA}">
      <dgm:prSet/>
      <dgm:spPr/>
      <dgm:t>
        <a:bodyPr/>
        <a:lstStyle/>
        <a:p>
          <a:endParaRPr lang="en-GB"/>
        </a:p>
      </dgm:t>
    </dgm:pt>
    <dgm:pt modelId="{6ED2A448-B0E2-49E8-801B-6B373BBFBCA2}" type="pres">
      <dgm:prSet presAssocID="{5CF5DD20-9EE0-4D3D-9646-EC5A815425C8}" presName="diagram" presStyleCnt="0">
        <dgm:presLayoutVars>
          <dgm:dir/>
          <dgm:resizeHandles val="exact"/>
        </dgm:presLayoutVars>
      </dgm:prSet>
      <dgm:spPr/>
    </dgm:pt>
    <dgm:pt modelId="{A64A0F81-20D3-44B5-9ED3-691D28783B57}" type="pres">
      <dgm:prSet presAssocID="{574423E1-31CD-4917-9E67-9D8C5D75BA4B}" presName="node" presStyleLbl="node1" presStyleIdx="0" presStyleCnt="3">
        <dgm:presLayoutVars>
          <dgm:bulletEnabled val="1"/>
        </dgm:presLayoutVars>
      </dgm:prSet>
      <dgm:spPr/>
    </dgm:pt>
    <dgm:pt modelId="{02A7BB6F-D96F-4ACF-BFA5-1DC4B7575906}" type="pres">
      <dgm:prSet presAssocID="{E1A6E2F2-933E-4C05-A067-6520B45CEF92}" presName="sibTrans" presStyleCnt="0"/>
      <dgm:spPr/>
    </dgm:pt>
    <dgm:pt modelId="{E03B0128-0D84-4185-B038-4392B073BA70}" type="pres">
      <dgm:prSet presAssocID="{8FCC96F9-76AE-4CAB-BD9C-65569B5FB048}" presName="node" presStyleLbl="node1" presStyleIdx="1" presStyleCnt="3" custLinFactNeighborX="963" custLinFactNeighborY="1605">
        <dgm:presLayoutVars>
          <dgm:bulletEnabled val="1"/>
        </dgm:presLayoutVars>
      </dgm:prSet>
      <dgm:spPr/>
    </dgm:pt>
    <dgm:pt modelId="{FF101346-DD9B-497F-A26E-1B98DAB7882C}" type="pres">
      <dgm:prSet presAssocID="{45CBD45B-A48B-4703-97BF-394903DEABFC}" presName="sibTrans" presStyleCnt="0"/>
      <dgm:spPr/>
    </dgm:pt>
    <dgm:pt modelId="{1149A82E-E794-4162-B3ED-2F5B1C388B35}" type="pres">
      <dgm:prSet presAssocID="{B510D72D-9102-47DF-A106-10B47AF96D59}" presName="node" presStyleLbl="node1" presStyleIdx="2" presStyleCnt="3">
        <dgm:presLayoutVars>
          <dgm:bulletEnabled val="1"/>
        </dgm:presLayoutVars>
      </dgm:prSet>
      <dgm:spPr/>
    </dgm:pt>
  </dgm:ptLst>
  <dgm:cxnLst>
    <dgm:cxn modelId="{5A887E13-CEBD-4323-8902-26EBE844C4C4}" srcId="{5CF5DD20-9EE0-4D3D-9646-EC5A815425C8}" destId="{8FCC96F9-76AE-4CAB-BD9C-65569B5FB048}" srcOrd="1" destOrd="0" parTransId="{02AEB9FF-21B9-4EA7-9202-9C0DD37F01FA}" sibTransId="{45CBD45B-A48B-4703-97BF-394903DEABFC}"/>
    <dgm:cxn modelId="{77E0AC4B-A5A5-4101-8097-60300B5B1213}" type="presOf" srcId="{8FCC96F9-76AE-4CAB-BD9C-65569B5FB048}" destId="{E03B0128-0D84-4185-B038-4392B073BA70}" srcOrd="0" destOrd="0" presId="urn:microsoft.com/office/officeart/2005/8/layout/default"/>
    <dgm:cxn modelId="{C7D9EB4B-3D2D-40ED-99D4-DB72CF7E02DA}" type="presOf" srcId="{B510D72D-9102-47DF-A106-10B47AF96D59}" destId="{1149A82E-E794-4162-B3ED-2F5B1C388B35}" srcOrd="0" destOrd="0" presId="urn:microsoft.com/office/officeart/2005/8/layout/default"/>
    <dgm:cxn modelId="{E9951885-E94D-4A05-B73C-3250AE67CCAA}" srcId="{5CF5DD20-9EE0-4D3D-9646-EC5A815425C8}" destId="{B510D72D-9102-47DF-A106-10B47AF96D59}" srcOrd="2" destOrd="0" parTransId="{C4F5B046-2DC5-4D43-B6F3-01E2FEB1B3AD}" sibTransId="{198BC31A-C7E3-47AC-9514-A7E22FA71ADD}"/>
    <dgm:cxn modelId="{2CE7769F-A904-43CA-805D-7A6F8203F609}" type="presOf" srcId="{5CF5DD20-9EE0-4D3D-9646-EC5A815425C8}" destId="{6ED2A448-B0E2-49E8-801B-6B373BBFBCA2}" srcOrd="0" destOrd="0" presId="urn:microsoft.com/office/officeart/2005/8/layout/default"/>
    <dgm:cxn modelId="{F47132A6-719D-4579-BBAC-7412762FEF67}" srcId="{5CF5DD20-9EE0-4D3D-9646-EC5A815425C8}" destId="{574423E1-31CD-4917-9E67-9D8C5D75BA4B}" srcOrd="0" destOrd="0" parTransId="{C19655CF-7D25-43F2-A31F-8E5BE8F01ECF}" sibTransId="{E1A6E2F2-933E-4C05-A067-6520B45CEF92}"/>
    <dgm:cxn modelId="{EB296AA8-3ACA-4210-8FF3-B68A72BF4328}" type="presOf" srcId="{574423E1-31CD-4917-9E67-9D8C5D75BA4B}" destId="{A64A0F81-20D3-44B5-9ED3-691D28783B57}" srcOrd="0" destOrd="0" presId="urn:microsoft.com/office/officeart/2005/8/layout/default"/>
    <dgm:cxn modelId="{ECEB8B66-0D45-4577-B2E7-988BED8362A7}" type="presParOf" srcId="{6ED2A448-B0E2-49E8-801B-6B373BBFBCA2}" destId="{A64A0F81-20D3-44B5-9ED3-691D28783B57}" srcOrd="0" destOrd="0" presId="urn:microsoft.com/office/officeart/2005/8/layout/default"/>
    <dgm:cxn modelId="{9A36DDA1-300F-413E-8956-9C5B1292BD5E}" type="presParOf" srcId="{6ED2A448-B0E2-49E8-801B-6B373BBFBCA2}" destId="{02A7BB6F-D96F-4ACF-BFA5-1DC4B7575906}" srcOrd="1" destOrd="0" presId="urn:microsoft.com/office/officeart/2005/8/layout/default"/>
    <dgm:cxn modelId="{7CE3F007-93DA-4F61-9618-86647E312166}" type="presParOf" srcId="{6ED2A448-B0E2-49E8-801B-6B373BBFBCA2}" destId="{E03B0128-0D84-4185-B038-4392B073BA70}" srcOrd="2" destOrd="0" presId="urn:microsoft.com/office/officeart/2005/8/layout/default"/>
    <dgm:cxn modelId="{19480758-82D6-4205-A57C-A9A1D8E5C195}" type="presParOf" srcId="{6ED2A448-B0E2-49E8-801B-6B373BBFBCA2}" destId="{FF101346-DD9B-497F-A26E-1B98DAB7882C}" srcOrd="3" destOrd="0" presId="urn:microsoft.com/office/officeart/2005/8/layout/default"/>
    <dgm:cxn modelId="{30388FC0-3241-474B-9532-D49A372F851E}" type="presParOf" srcId="{6ED2A448-B0E2-49E8-801B-6B373BBFBCA2}" destId="{1149A82E-E794-4162-B3ED-2F5B1C388B3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F4FD29-077A-43B2-96FC-76543CFDA1B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D8E4667-F2D1-498F-B9C4-EC811AECE582}">
      <dgm:prSet phldrT="[Text]"/>
      <dgm:spPr/>
      <dgm:t>
        <a:bodyPr/>
        <a:lstStyle/>
        <a:p>
          <a:pPr>
            <a:buAutoNum type="arabicPeriod"/>
          </a:pPr>
          <a:r>
            <a:rPr lang="kn-IN" dirty="0"/>
            <a:t>ತಂತ್ರಜ್ಞಾನವು ಕ್ರಿಯಾತ್ಮಕವಾಗಿ ಬದಲಾಗುತ್ತಿದೆ.</a:t>
          </a:r>
          <a:endParaRPr lang="en-IN" dirty="0"/>
        </a:p>
      </dgm:t>
    </dgm:pt>
    <dgm:pt modelId="{A946E518-3E0D-4322-864E-225A86175558}" type="parTrans" cxnId="{D272018C-8E49-495B-B2C2-69E959A54ADA}">
      <dgm:prSet/>
      <dgm:spPr/>
      <dgm:t>
        <a:bodyPr/>
        <a:lstStyle/>
        <a:p>
          <a:endParaRPr lang="en-GB"/>
        </a:p>
      </dgm:t>
    </dgm:pt>
    <dgm:pt modelId="{B68E9EB2-8BA4-430F-B94D-62D7A9823650}" type="sibTrans" cxnId="{D272018C-8E49-495B-B2C2-69E959A54ADA}">
      <dgm:prSet/>
      <dgm:spPr/>
      <dgm:t>
        <a:bodyPr/>
        <a:lstStyle/>
        <a:p>
          <a:endParaRPr lang="en-GB"/>
        </a:p>
      </dgm:t>
    </dgm:pt>
    <dgm:pt modelId="{6E90C10A-4933-4F80-BBF8-492577AE34FC}">
      <dgm:prSet/>
      <dgm:spPr/>
      <dgm:t>
        <a:bodyPr/>
        <a:lstStyle/>
        <a:p>
          <a:r>
            <a:rPr lang="kn-IN" dirty="0"/>
            <a:t>ನಾವು ನಮ್ಮನ್ನು ನವೀಕರಿಸದಿದ್ದರೆ, ನಾವು ಹಿಂದೆ ಉಳಿಯುತ್ತೇವೆ.</a:t>
          </a:r>
          <a:endParaRPr lang="en-IN" dirty="0"/>
        </a:p>
      </dgm:t>
    </dgm:pt>
    <dgm:pt modelId="{9A8E8CD3-C6C5-4154-9CEF-01D3962A9708}" type="parTrans" cxnId="{B206AED3-CEA7-4FF3-B46F-FE44661A5925}">
      <dgm:prSet/>
      <dgm:spPr/>
      <dgm:t>
        <a:bodyPr/>
        <a:lstStyle/>
        <a:p>
          <a:endParaRPr lang="en-GB"/>
        </a:p>
      </dgm:t>
    </dgm:pt>
    <dgm:pt modelId="{FE14359C-DD8C-4CE4-B814-10710CA31CFD}" type="sibTrans" cxnId="{B206AED3-CEA7-4FF3-B46F-FE44661A5925}">
      <dgm:prSet/>
      <dgm:spPr/>
      <dgm:t>
        <a:bodyPr/>
        <a:lstStyle/>
        <a:p>
          <a:endParaRPr lang="en-GB"/>
        </a:p>
      </dgm:t>
    </dgm:pt>
    <dgm:pt modelId="{13D7406A-32D5-4B0A-8356-9162B0A0C360}">
      <dgm:prSet/>
      <dgm:spPr/>
      <dgm:t>
        <a:bodyPr/>
        <a:lstStyle/>
        <a:p>
          <a:r>
            <a:rPr lang="kn-IN" dirty="0"/>
            <a:t>ವಂಚಕರು ಯಾವಾಗಲೂ ಮೋಸ ಮಾಡಲು ಹೊಸ ಮಾರ್ಗಗಳನ್ನು ಹುಡುಕುತ್ತಿರುತ್ತಾರೆ. </a:t>
          </a:r>
          <a:endParaRPr lang="en-IN" dirty="0"/>
        </a:p>
      </dgm:t>
    </dgm:pt>
    <dgm:pt modelId="{79933AA6-AE1D-4B25-8652-FD178EE719CE}" type="parTrans" cxnId="{4CC09557-3D1A-477A-91DE-7C5A2FD33A80}">
      <dgm:prSet/>
      <dgm:spPr/>
      <dgm:t>
        <a:bodyPr/>
        <a:lstStyle/>
        <a:p>
          <a:endParaRPr lang="en-GB"/>
        </a:p>
      </dgm:t>
    </dgm:pt>
    <dgm:pt modelId="{2DC69E10-1F45-4407-A32B-824082A0E1A4}" type="sibTrans" cxnId="{4CC09557-3D1A-477A-91DE-7C5A2FD33A80}">
      <dgm:prSet/>
      <dgm:spPr/>
      <dgm:t>
        <a:bodyPr/>
        <a:lstStyle/>
        <a:p>
          <a:endParaRPr lang="en-GB"/>
        </a:p>
      </dgm:t>
    </dgm:pt>
    <dgm:pt modelId="{42546C33-6123-49BC-91E8-5B33C897FE07}">
      <dgm:prSet/>
      <dgm:spPr/>
      <dgm:t>
        <a:bodyPr/>
        <a:lstStyle/>
        <a:p>
          <a:r>
            <a:rPr lang="kn-IN" dirty="0"/>
            <a:t>ನಿಮ್ಮನ್ನು ನೀವೆ ಅಪ್ಡೇಟ್ ಮಾಡಿಕೊಂಡರೆ ಸಾಲದು, ನಿಮ್ಮ ಸಾಧನಗಳನ್ನು ಅಪ್ಡೇಟ್ ಮಾಡಿ</a:t>
          </a:r>
          <a:r>
            <a:rPr lang="en-US" dirty="0"/>
            <a:t> !</a:t>
          </a:r>
          <a:endParaRPr lang="en-IN" dirty="0"/>
        </a:p>
      </dgm:t>
    </dgm:pt>
    <dgm:pt modelId="{CB423B80-2F0F-4CFE-BE1D-8CFBB4F30BDF}" type="parTrans" cxnId="{306E4CC5-EE31-49B2-8A35-415A79CBC30F}">
      <dgm:prSet/>
      <dgm:spPr/>
      <dgm:t>
        <a:bodyPr/>
        <a:lstStyle/>
        <a:p>
          <a:endParaRPr lang="en-GB"/>
        </a:p>
      </dgm:t>
    </dgm:pt>
    <dgm:pt modelId="{763373BB-0251-4892-BCBF-855775EECF4F}" type="sibTrans" cxnId="{306E4CC5-EE31-49B2-8A35-415A79CBC30F}">
      <dgm:prSet/>
      <dgm:spPr/>
      <dgm:t>
        <a:bodyPr/>
        <a:lstStyle/>
        <a:p>
          <a:endParaRPr lang="en-GB"/>
        </a:p>
      </dgm:t>
    </dgm:pt>
    <dgm:pt modelId="{0E058BE0-7E26-4027-9A7D-8D79BC849BBC}" type="pres">
      <dgm:prSet presAssocID="{DAF4FD29-077A-43B2-96FC-76543CFDA1B4}" presName="Name0" presStyleCnt="0">
        <dgm:presLayoutVars>
          <dgm:chMax val="7"/>
          <dgm:chPref val="7"/>
          <dgm:dir/>
        </dgm:presLayoutVars>
      </dgm:prSet>
      <dgm:spPr/>
    </dgm:pt>
    <dgm:pt modelId="{87CC3C9A-9F20-4B73-93BC-9D9202416C70}" type="pres">
      <dgm:prSet presAssocID="{DAF4FD29-077A-43B2-96FC-76543CFDA1B4}" presName="Name1" presStyleCnt="0"/>
      <dgm:spPr/>
    </dgm:pt>
    <dgm:pt modelId="{F20FA85E-4A1A-4101-839D-694F7FC0714C}" type="pres">
      <dgm:prSet presAssocID="{DAF4FD29-077A-43B2-96FC-76543CFDA1B4}" presName="cycle" presStyleCnt="0"/>
      <dgm:spPr/>
    </dgm:pt>
    <dgm:pt modelId="{56E1DF6C-BCBF-4726-96C5-A09F7C3E827A}" type="pres">
      <dgm:prSet presAssocID="{DAF4FD29-077A-43B2-96FC-76543CFDA1B4}" presName="srcNode" presStyleLbl="node1" presStyleIdx="0" presStyleCnt="4"/>
      <dgm:spPr/>
    </dgm:pt>
    <dgm:pt modelId="{64D02E43-FD66-4B5D-B09E-2D9DFDEF7932}" type="pres">
      <dgm:prSet presAssocID="{DAF4FD29-077A-43B2-96FC-76543CFDA1B4}" presName="conn" presStyleLbl="parChTrans1D2" presStyleIdx="0" presStyleCnt="1"/>
      <dgm:spPr/>
    </dgm:pt>
    <dgm:pt modelId="{B18B5487-343A-40BB-B965-5350F7778C0C}" type="pres">
      <dgm:prSet presAssocID="{DAF4FD29-077A-43B2-96FC-76543CFDA1B4}" presName="extraNode" presStyleLbl="node1" presStyleIdx="0" presStyleCnt="4"/>
      <dgm:spPr/>
    </dgm:pt>
    <dgm:pt modelId="{7BAEC372-9191-43AE-9939-1705E6F37C31}" type="pres">
      <dgm:prSet presAssocID="{DAF4FD29-077A-43B2-96FC-76543CFDA1B4}" presName="dstNode" presStyleLbl="node1" presStyleIdx="0" presStyleCnt="4"/>
      <dgm:spPr/>
    </dgm:pt>
    <dgm:pt modelId="{3E7594A6-E2E4-4F20-B20E-6C738B9DD7EE}" type="pres">
      <dgm:prSet presAssocID="{6D8E4667-F2D1-498F-B9C4-EC811AECE582}" presName="text_1" presStyleLbl="node1" presStyleIdx="0" presStyleCnt="4">
        <dgm:presLayoutVars>
          <dgm:bulletEnabled val="1"/>
        </dgm:presLayoutVars>
      </dgm:prSet>
      <dgm:spPr/>
    </dgm:pt>
    <dgm:pt modelId="{7FB647FA-55D4-4E0D-9A8A-E08375EBABDF}" type="pres">
      <dgm:prSet presAssocID="{6D8E4667-F2D1-498F-B9C4-EC811AECE582}" presName="accent_1" presStyleCnt="0"/>
      <dgm:spPr/>
    </dgm:pt>
    <dgm:pt modelId="{FE0E7A98-8BF3-4B0F-A158-497B7F2DC62C}" type="pres">
      <dgm:prSet presAssocID="{6D8E4667-F2D1-498F-B9C4-EC811AECE582}" presName="accentRepeatNode" presStyleLbl="solidFgAcc1" presStyleIdx="0" presStyleCnt="4"/>
      <dgm:spPr/>
    </dgm:pt>
    <dgm:pt modelId="{9F97AC47-60B8-4273-B419-89B2E7CD67C6}" type="pres">
      <dgm:prSet presAssocID="{6E90C10A-4933-4F80-BBF8-492577AE34FC}" presName="text_2" presStyleLbl="node1" presStyleIdx="1" presStyleCnt="4">
        <dgm:presLayoutVars>
          <dgm:bulletEnabled val="1"/>
        </dgm:presLayoutVars>
      </dgm:prSet>
      <dgm:spPr/>
    </dgm:pt>
    <dgm:pt modelId="{C6C807FA-CEE2-45AE-8093-F177F0EF5CCE}" type="pres">
      <dgm:prSet presAssocID="{6E90C10A-4933-4F80-BBF8-492577AE34FC}" presName="accent_2" presStyleCnt="0"/>
      <dgm:spPr/>
    </dgm:pt>
    <dgm:pt modelId="{1428D0D7-D93E-4CD0-AC38-FFF6DE8256CD}" type="pres">
      <dgm:prSet presAssocID="{6E90C10A-4933-4F80-BBF8-492577AE34FC}" presName="accentRepeatNode" presStyleLbl="solidFgAcc1" presStyleIdx="1" presStyleCnt="4"/>
      <dgm:spPr/>
    </dgm:pt>
    <dgm:pt modelId="{47EE1C43-74CF-4F93-BCAE-FC5137C09D1C}" type="pres">
      <dgm:prSet presAssocID="{13D7406A-32D5-4B0A-8356-9162B0A0C360}" presName="text_3" presStyleLbl="node1" presStyleIdx="2" presStyleCnt="4">
        <dgm:presLayoutVars>
          <dgm:bulletEnabled val="1"/>
        </dgm:presLayoutVars>
      </dgm:prSet>
      <dgm:spPr/>
    </dgm:pt>
    <dgm:pt modelId="{66E9E4C6-2ADF-4DF3-8A1C-C13915EE579A}" type="pres">
      <dgm:prSet presAssocID="{13D7406A-32D5-4B0A-8356-9162B0A0C360}" presName="accent_3" presStyleCnt="0"/>
      <dgm:spPr/>
    </dgm:pt>
    <dgm:pt modelId="{4671FD8C-C254-4B9B-A124-3C5B344A0E1E}" type="pres">
      <dgm:prSet presAssocID="{13D7406A-32D5-4B0A-8356-9162B0A0C360}" presName="accentRepeatNode" presStyleLbl="solidFgAcc1" presStyleIdx="2" presStyleCnt="4"/>
      <dgm:spPr/>
    </dgm:pt>
    <dgm:pt modelId="{8523A8C1-F5B6-479E-9431-97A8075CC01B}" type="pres">
      <dgm:prSet presAssocID="{42546C33-6123-49BC-91E8-5B33C897FE07}" presName="text_4" presStyleLbl="node1" presStyleIdx="3" presStyleCnt="4">
        <dgm:presLayoutVars>
          <dgm:bulletEnabled val="1"/>
        </dgm:presLayoutVars>
      </dgm:prSet>
      <dgm:spPr/>
    </dgm:pt>
    <dgm:pt modelId="{85DD68C3-CBDF-478A-87D2-A58C27FCB47A}" type="pres">
      <dgm:prSet presAssocID="{42546C33-6123-49BC-91E8-5B33C897FE07}" presName="accent_4" presStyleCnt="0"/>
      <dgm:spPr/>
    </dgm:pt>
    <dgm:pt modelId="{3C17512A-F0D0-4CCA-8079-D41A11319C3E}" type="pres">
      <dgm:prSet presAssocID="{42546C33-6123-49BC-91E8-5B33C897FE07}" presName="accentRepeatNode" presStyleLbl="solidFgAcc1" presStyleIdx="3" presStyleCnt="4"/>
      <dgm:spPr/>
    </dgm:pt>
  </dgm:ptLst>
  <dgm:cxnLst>
    <dgm:cxn modelId="{007E5E05-6FC9-47D4-82DD-7FB58E645667}" type="presOf" srcId="{6E90C10A-4933-4F80-BBF8-492577AE34FC}" destId="{9F97AC47-60B8-4273-B419-89B2E7CD67C6}" srcOrd="0" destOrd="0" presId="urn:microsoft.com/office/officeart/2008/layout/VerticalCurvedList"/>
    <dgm:cxn modelId="{B3BD3006-0C73-432D-A98F-D42D7D570891}" type="presOf" srcId="{6D8E4667-F2D1-498F-B9C4-EC811AECE582}" destId="{3E7594A6-E2E4-4F20-B20E-6C738B9DD7EE}" srcOrd="0" destOrd="0" presId="urn:microsoft.com/office/officeart/2008/layout/VerticalCurvedList"/>
    <dgm:cxn modelId="{5A20C206-3E82-4379-A54B-C26A4D4E2DDD}" type="presOf" srcId="{13D7406A-32D5-4B0A-8356-9162B0A0C360}" destId="{47EE1C43-74CF-4F93-BCAE-FC5137C09D1C}" srcOrd="0" destOrd="0" presId="urn:microsoft.com/office/officeart/2008/layout/VerticalCurvedList"/>
    <dgm:cxn modelId="{245F3533-6A80-4E4B-A3F2-8B28E30717C7}" type="presOf" srcId="{DAF4FD29-077A-43B2-96FC-76543CFDA1B4}" destId="{0E058BE0-7E26-4027-9A7D-8D79BC849BBC}" srcOrd="0" destOrd="0" presId="urn:microsoft.com/office/officeart/2008/layout/VerticalCurvedList"/>
    <dgm:cxn modelId="{4CC09557-3D1A-477A-91DE-7C5A2FD33A80}" srcId="{DAF4FD29-077A-43B2-96FC-76543CFDA1B4}" destId="{13D7406A-32D5-4B0A-8356-9162B0A0C360}" srcOrd="2" destOrd="0" parTransId="{79933AA6-AE1D-4B25-8652-FD178EE719CE}" sibTransId="{2DC69E10-1F45-4407-A32B-824082A0E1A4}"/>
    <dgm:cxn modelId="{D272018C-8E49-495B-B2C2-69E959A54ADA}" srcId="{DAF4FD29-077A-43B2-96FC-76543CFDA1B4}" destId="{6D8E4667-F2D1-498F-B9C4-EC811AECE582}" srcOrd="0" destOrd="0" parTransId="{A946E518-3E0D-4322-864E-225A86175558}" sibTransId="{B68E9EB2-8BA4-430F-B94D-62D7A9823650}"/>
    <dgm:cxn modelId="{9D5CBD94-6B58-4CF3-BFA9-578B81423C71}" type="presOf" srcId="{42546C33-6123-49BC-91E8-5B33C897FE07}" destId="{8523A8C1-F5B6-479E-9431-97A8075CC01B}" srcOrd="0" destOrd="0" presId="urn:microsoft.com/office/officeart/2008/layout/VerticalCurvedList"/>
    <dgm:cxn modelId="{306E4CC5-EE31-49B2-8A35-415A79CBC30F}" srcId="{DAF4FD29-077A-43B2-96FC-76543CFDA1B4}" destId="{42546C33-6123-49BC-91E8-5B33C897FE07}" srcOrd="3" destOrd="0" parTransId="{CB423B80-2F0F-4CFE-BE1D-8CFBB4F30BDF}" sibTransId="{763373BB-0251-4892-BCBF-855775EECF4F}"/>
    <dgm:cxn modelId="{B206AED3-CEA7-4FF3-B46F-FE44661A5925}" srcId="{DAF4FD29-077A-43B2-96FC-76543CFDA1B4}" destId="{6E90C10A-4933-4F80-BBF8-492577AE34FC}" srcOrd="1" destOrd="0" parTransId="{9A8E8CD3-C6C5-4154-9CEF-01D3962A9708}" sibTransId="{FE14359C-DD8C-4CE4-B814-10710CA31CFD}"/>
    <dgm:cxn modelId="{4FD055FF-7724-4B0E-B95D-76A2E1C2D484}" type="presOf" srcId="{B68E9EB2-8BA4-430F-B94D-62D7A9823650}" destId="{64D02E43-FD66-4B5D-B09E-2D9DFDEF7932}" srcOrd="0" destOrd="0" presId="urn:microsoft.com/office/officeart/2008/layout/VerticalCurvedList"/>
    <dgm:cxn modelId="{460FD5E4-E9C3-48FF-8CF5-B2F291481C85}" type="presParOf" srcId="{0E058BE0-7E26-4027-9A7D-8D79BC849BBC}" destId="{87CC3C9A-9F20-4B73-93BC-9D9202416C70}" srcOrd="0" destOrd="0" presId="urn:microsoft.com/office/officeart/2008/layout/VerticalCurvedList"/>
    <dgm:cxn modelId="{C41C5CEB-0598-4508-B2A1-497606684BCA}" type="presParOf" srcId="{87CC3C9A-9F20-4B73-93BC-9D9202416C70}" destId="{F20FA85E-4A1A-4101-839D-694F7FC0714C}" srcOrd="0" destOrd="0" presId="urn:microsoft.com/office/officeart/2008/layout/VerticalCurvedList"/>
    <dgm:cxn modelId="{AB98B15B-8905-4B2F-8055-114A9EE9B555}" type="presParOf" srcId="{F20FA85E-4A1A-4101-839D-694F7FC0714C}" destId="{56E1DF6C-BCBF-4726-96C5-A09F7C3E827A}" srcOrd="0" destOrd="0" presId="urn:microsoft.com/office/officeart/2008/layout/VerticalCurvedList"/>
    <dgm:cxn modelId="{758E1E11-A090-457D-BB92-567F4007DA89}" type="presParOf" srcId="{F20FA85E-4A1A-4101-839D-694F7FC0714C}" destId="{64D02E43-FD66-4B5D-B09E-2D9DFDEF7932}" srcOrd="1" destOrd="0" presId="urn:microsoft.com/office/officeart/2008/layout/VerticalCurvedList"/>
    <dgm:cxn modelId="{FBEA8FB1-42F6-422E-A16E-83BF1927A391}" type="presParOf" srcId="{F20FA85E-4A1A-4101-839D-694F7FC0714C}" destId="{B18B5487-343A-40BB-B965-5350F7778C0C}" srcOrd="2" destOrd="0" presId="urn:microsoft.com/office/officeart/2008/layout/VerticalCurvedList"/>
    <dgm:cxn modelId="{83DAC982-407C-47BE-BEEB-CE777CFD44BE}" type="presParOf" srcId="{F20FA85E-4A1A-4101-839D-694F7FC0714C}" destId="{7BAEC372-9191-43AE-9939-1705E6F37C31}" srcOrd="3" destOrd="0" presId="urn:microsoft.com/office/officeart/2008/layout/VerticalCurvedList"/>
    <dgm:cxn modelId="{3FC48FC4-9C3F-48FD-B709-79ED6D03364E}" type="presParOf" srcId="{87CC3C9A-9F20-4B73-93BC-9D9202416C70}" destId="{3E7594A6-E2E4-4F20-B20E-6C738B9DD7EE}" srcOrd="1" destOrd="0" presId="urn:microsoft.com/office/officeart/2008/layout/VerticalCurvedList"/>
    <dgm:cxn modelId="{17AA65A2-5A0A-4880-A54F-8E64D8C00B75}" type="presParOf" srcId="{87CC3C9A-9F20-4B73-93BC-9D9202416C70}" destId="{7FB647FA-55D4-4E0D-9A8A-E08375EBABDF}" srcOrd="2" destOrd="0" presId="urn:microsoft.com/office/officeart/2008/layout/VerticalCurvedList"/>
    <dgm:cxn modelId="{4B26F8FA-6E6B-4133-BA08-888AF37E580A}" type="presParOf" srcId="{7FB647FA-55D4-4E0D-9A8A-E08375EBABDF}" destId="{FE0E7A98-8BF3-4B0F-A158-497B7F2DC62C}" srcOrd="0" destOrd="0" presId="urn:microsoft.com/office/officeart/2008/layout/VerticalCurvedList"/>
    <dgm:cxn modelId="{D8485379-A0E8-4BCE-AED9-202D1F0C2E48}" type="presParOf" srcId="{87CC3C9A-9F20-4B73-93BC-9D9202416C70}" destId="{9F97AC47-60B8-4273-B419-89B2E7CD67C6}" srcOrd="3" destOrd="0" presId="urn:microsoft.com/office/officeart/2008/layout/VerticalCurvedList"/>
    <dgm:cxn modelId="{324E5B71-9E9A-4B94-BCD6-530CE3EDCC64}" type="presParOf" srcId="{87CC3C9A-9F20-4B73-93BC-9D9202416C70}" destId="{C6C807FA-CEE2-45AE-8093-F177F0EF5CCE}" srcOrd="4" destOrd="0" presId="urn:microsoft.com/office/officeart/2008/layout/VerticalCurvedList"/>
    <dgm:cxn modelId="{B5C184AA-8E3F-4D23-9D80-E43DC3CA51D9}" type="presParOf" srcId="{C6C807FA-CEE2-45AE-8093-F177F0EF5CCE}" destId="{1428D0D7-D93E-4CD0-AC38-FFF6DE8256CD}" srcOrd="0" destOrd="0" presId="urn:microsoft.com/office/officeart/2008/layout/VerticalCurvedList"/>
    <dgm:cxn modelId="{06AA746A-5F53-4E42-88D1-3242DFB222D9}" type="presParOf" srcId="{87CC3C9A-9F20-4B73-93BC-9D9202416C70}" destId="{47EE1C43-74CF-4F93-BCAE-FC5137C09D1C}" srcOrd="5" destOrd="0" presId="urn:microsoft.com/office/officeart/2008/layout/VerticalCurvedList"/>
    <dgm:cxn modelId="{5B337E78-905D-4717-ABE8-526C6A478FFD}" type="presParOf" srcId="{87CC3C9A-9F20-4B73-93BC-9D9202416C70}" destId="{66E9E4C6-2ADF-4DF3-8A1C-C13915EE579A}" srcOrd="6" destOrd="0" presId="urn:microsoft.com/office/officeart/2008/layout/VerticalCurvedList"/>
    <dgm:cxn modelId="{0965573C-0105-457A-830B-34187F60BE77}" type="presParOf" srcId="{66E9E4C6-2ADF-4DF3-8A1C-C13915EE579A}" destId="{4671FD8C-C254-4B9B-A124-3C5B344A0E1E}" srcOrd="0" destOrd="0" presId="urn:microsoft.com/office/officeart/2008/layout/VerticalCurvedList"/>
    <dgm:cxn modelId="{CBABF8E1-2626-4B16-AEDE-DE81167AC30A}" type="presParOf" srcId="{87CC3C9A-9F20-4B73-93BC-9D9202416C70}" destId="{8523A8C1-F5B6-479E-9431-97A8075CC01B}" srcOrd="7" destOrd="0" presId="urn:microsoft.com/office/officeart/2008/layout/VerticalCurvedList"/>
    <dgm:cxn modelId="{9DF3D441-A0DD-49A6-A224-8306CF0956E3}" type="presParOf" srcId="{87CC3C9A-9F20-4B73-93BC-9D9202416C70}" destId="{85DD68C3-CBDF-478A-87D2-A58C27FCB47A}" srcOrd="8" destOrd="0" presId="urn:microsoft.com/office/officeart/2008/layout/VerticalCurvedList"/>
    <dgm:cxn modelId="{E7886DFF-D134-4439-89B3-4B393D76F1BA}" type="presParOf" srcId="{85DD68C3-CBDF-478A-87D2-A58C27FCB47A}" destId="{3C17512A-F0D0-4CCA-8079-D41A11319C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D4B89-6CAF-1249-8EB8-C9AF40CCEC22}">
      <dsp:nvSpPr>
        <dsp:cNvPr id="0" name=""/>
        <dsp:cNvSpPr/>
      </dsp:nvSpPr>
      <dsp:spPr>
        <a:xfrm>
          <a:off x="78061" y="196057"/>
          <a:ext cx="1941969" cy="7767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>
              <a:latin typeface="Arial"/>
            </a:rPr>
            <a:t>ಒಬ್ಬ</a:t>
          </a:r>
          <a:r>
            <a:rPr lang="en-GB" sz="1200" kern="1200" dirty="0">
              <a:latin typeface="Arial"/>
            </a:rPr>
            <a:t> </a:t>
          </a:r>
          <a:r>
            <a:rPr lang="en-GB" sz="1200" kern="1200" dirty="0" err="1">
              <a:latin typeface="Arial"/>
            </a:rPr>
            <a:t>ವ್ಯಕ್ತಿಯನ್ನು</a:t>
          </a:r>
          <a:r>
            <a:rPr lang="en-GB" sz="1200" kern="1200" dirty="0">
              <a:latin typeface="Arial"/>
            </a:rPr>
            <a:t> </a:t>
          </a:r>
          <a:r>
            <a:rPr lang="en-GB" sz="1200" kern="1200" dirty="0" err="1">
              <a:latin typeface="Arial"/>
            </a:rPr>
            <a:t>ಆಯ್ಕೆ</a:t>
          </a:r>
          <a:r>
            <a:rPr lang="en-GB" sz="1200" kern="1200" dirty="0">
              <a:latin typeface="Arial"/>
            </a:rPr>
            <a:t> </a:t>
          </a:r>
          <a:r>
            <a:rPr lang="en-GB" sz="1200" kern="1200" dirty="0" err="1">
              <a:latin typeface="Arial"/>
            </a:rPr>
            <a:t>ಮಾಡುವುದು</a:t>
          </a:r>
          <a:endParaRPr lang="en-GB" sz="1200" kern="1200" dirty="0" err="1"/>
        </a:p>
      </dsp:txBody>
      <dsp:txXfrm>
        <a:off x="466455" y="196057"/>
        <a:ext cx="1165182" cy="776787"/>
      </dsp:txXfrm>
    </dsp:sp>
    <dsp:sp modelId="{775D4055-A65B-3742-A2B5-197B522FFCCF}">
      <dsp:nvSpPr>
        <dsp:cNvPr id="0" name=""/>
        <dsp:cNvSpPr/>
      </dsp:nvSpPr>
      <dsp:spPr>
        <a:xfrm>
          <a:off x="1751108" y="158453"/>
          <a:ext cx="1941969" cy="7767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>
              <a:latin typeface="Arial"/>
            </a:rPr>
            <a:t>ಆತನ</a:t>
          </a:r>
          <a:r>
            <a:rPr lang="en-GB" sz="1200" kern="1200" dirty="0">
              <a:latin typeface="Arial"/>
            </a:rPr>
            <a:t> </a:t>
          </a:r>
          <a:r>
            <a:rPr lang="en-GB" sz="1200" kern="1200" dirty="0" err="1">
              <a:latin typeface="Arial"/>
            </a:rPr>
            <a:t>ಬಗ್ಗೆ</a:t>
          </a:r>
          <a:r>
            <a:rPr lang="en-GB" sz="1200" kern="1200" dirty="0">
              <a:latin typeface="Arial"/>
            </a:rPr>
            <a:t> </a:t>
          </a:r>
          <a:r>
            <a:rPr lang="en-GB" sz="1200" kern="1200" dirty="0" err="1">
              <a:latin typeface="Arial"/>
            </a:rPr>
            <a:t>ಮಾಹಿತಿ</a:t>
          </a:r>
          <a:r>
            <a:rPr lang="en-GB" sz="1200" kern="1200" dirty="0">
              <a:latin typeface="Arial"/>
            </a:rPr>
            <a:t> </a:t>
          </a:r>
          <a:r>
            <a:rPr lang="en-GB" sz="1200" kern="1200" dirty="0" err="1">
              <a:latin typeface="Arial"/>
            </a:rPr>
            <a:t>ಸಂಗ್ರಹಿಸುವುದು</a:t>
          </a:r>
          <a:r>
            <a:rPr lang="en-GB" sz="1200" kern="1200" dirty="0">
              <a:latin typeface="Arial"/>
            </a:rPr>
            <a:t> </a:t>
          </a:r>
          <a:endParaRPr lang="en-GB" sz="1200" kern="1200" dirty="0"/>
        </a:p>
      </dsp:txBody>
      <dsp:txXfrm>
        <a:off x="2139502" y="158453"/>
        <a:ext cx="1165182" cy="776787"/>
      </dsp:txXfrm>
    </dsp:sp>
    <dsp:sp modelId="{759020A3-9879-2840-8C23-407F9754E9AF}">
      <dsp:nvSpPr>
        <dsp:cNvPr id="0" name=""/>
        <dsp:cNvSpPr/>
      </dsp:nvSpPr>
      <dsp:spPr>
        <a:xfrm>
          <a:off x="3498880" y="158453"/>
          <a:ext cx="1941969" cy="7767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>
              <a:latin typeface="Arial"/>
            </a:rPr>
            <a:t>ಅವನ</a:t>
          </a:r>
          <a:r>
            <a:rPr lang="en-GB" sz="1200" kern="1200" dirty="0">
              <a:latin typeface="Arial"/>
            </a:rPr>
            <a:t> </a:t>
          </a:r>
          <a:r>
            <a:rPr lang="en-GB" sz="1200" kern="1200" dirty="0" err="1">
              <a:latin typeface="Arial"/>
            </a:rPr>
            <a:t>ನಂಬಿಕೆ</a:t>
          </a:r>
          <a:r>
            <a:rPr lang="en-GB" sz="1200" kern="1200" dirty="0">
              <a:latin typeface="Arial"/>
            </a:rPr>
            <a:t> </a:t>
          </a:r>
          <a:r>
            <a:rPr lang="en-GB" sz="1200" kern="1200" dirty="0" err="1">
              <a:latin typeface="Arial"/>
            </a:rPr>
            <a:t>ಗಳಿಸುವುದು</a:t>
          </a:r>
          <a:r>
            <a:rPr lang="en-GB" sz="1200" kern="1200" dirty="0">
              <a:latin typeface="Arial"/>
            </a:rPr>
            <a:t> </a:t>
          </a:r>
          <a:endParaRPr lang="en-GB" sz="1200" kern="1200" dirty="0"/>
        </a:p>
      </dsp:txBody>
      <dsp:txXfrm>
        <a:off x="3887274" y="158453"/>
        <a:ext cx="1165182" cy="776787"/>
      </dsp:txXfrm>
    </dsp:sp>
    <dsp:sp modelId="{9B6B1A7B-BA51-4F48-9F9D-23B78747F234}">
      <dsp:nvSpPr>
        <dsp:cNvPr id="0" name=""/>
        <dsp:cNvSpPr/>
      </dsp:nvSpPr>
      <dsp:spPr>
        <a:xfrm>
          <a:off x="5246652" y="158453"/>
          <a:ext cx="1941969" cy="7767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Arial"/>
            </a:rPr>
            <a:t>ಆ ನಂಬಿಕೆಯನ್ನು ದುರುದ್ದೇಶಕ್ಕೆ ಬಳಸಿಕೊಳ್ಳುವುದು </a:t>
          </a:r>
          <a:endParaRPr lang="en-GB" sz="1200" kern="1200" dirty="0"/>
        </a:p>
      </dsp:txBody>
      <dsp:txXfrm>
        <a:off x="5635046" y="158453"/>
        <a:ext cx="1165182" cy="77678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9488D-7854-40DD-BF94-2F14B04D3811}">
      <dsp:nvSpPr>
        <dsp:cNvPr id="0" name=""/>
        <dsp:cNvSpPr/>
      </dsp:nvSpPr>
      <dsp:spPr>
        <a:xfrm>
          <a:off x="2473" y="466019"/>
          <a:ext cx="1962048" cy="11772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400" kern="1200" dirty="0"/>
            <a:t>ಸೈಬರ್ ಪ್ರಪಂಚವು ಕ್ಲಿಕ್‌ಬೈಟ್‌ಗಳಲ್ಲಿ ಚಲಿಸುತ್ತದೆ!</a:t>
          </a:r>
          <a:endParaRPr lang="en-GB" sz="1400" kern="1200" dirty="0"/>
        </a:p>
      </dsp:txBody>
      <dsp:txXfrm>
        <a:off x="2473" y="466019"/>
        <a:ext cx="1962048" cy="1177228"/>
      </dsp:txXfrm>
    </dsp:sp>
    <dsp:sp modelId="{12D87193-396D-4D8B-97A6-3987CD46C1A8}">
      <dsp:nvSpPr>
        <dsp:cNvPr id="0" name=""/>
        <dsp:cNvSpPr/>
      </dsp:nvSpPr>
      <dsp:spPr>
        <a:xfrm>
          <a:off x="2160726" y="466019"/>
          <a:ext cx="1962048" cy="1177228"/>
        </a:xfrm>
        <a:prstGeom prst="rect">
          <a:avLst/>
        </a:prstGeom>
        <a:solidFill>
          <a:schemeClr val="accent2">
            <a:hueOff val="991572"/>
            <a:satOff val="8769"/>
            <a:lumOff val="-1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400" kern="1200" dirty="0"/>
            <a:t>ನೀವು ಸಾರ್ವಕಾಲಿಕವಾಗಿ ಅಂಟಿಕೊಂಡಿರಬೇಕೆಂದು ದೊಡ್ಡ ತಂತ್ರಜ್ಞಾನವೂ ಬಯಸುತ್ತದೆ.</a:t>
          </a:r>
          <a:endParaRPr lang="en-IN" sz="1400" kern="1200" dirty="0"/>
        </a:p>
      </dsp:txBody>
      <dsp:txXfrm>
        <a:off x="2160726" y="466019"/>
        <a:ext cx="1962048" cy="1177228"/>
      </dsp:txXfrm>
    </dsp:sp>
    <dsp:sp modelId="{6E7908FF-FF9F-45F7-BABA-E0DA4D8A9211}">
      <dsp:nvSpPr>
        <dsp:cNvPr id="0" name=""/>
        <dsp:cNvSpPr/>
      </dsp:nvSpPr>
      <dsp:spPr>
        <a:xfrm>
          <a:off x="4318979" y="466019"/>
          <a:ext cx="1962048" cy="1177228"/>
        </a:xfrm>
        <a:prstGeom prst="rect">
          <a:avLst/>
        </a:prstGeom>
        <a:solidFill>
          <a:schemeClr val="accent2">
            <a:hueOff val="1983144"/>
            <a:satOff val="17539"/>
            <a:lumOff val="-2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400" kern="1200" dirty="0"/>
            <a:t>ಅನಂತ ಸ್ಕ್ರೋಲಿಂಗ್ ವಿಷಯ</a:t>
          </a:r>
          <a:endParaRPr lang="en-IN" sz="1400" kern="1200" dirty="0"/>
        </a:p>
      </dsp:txBody>
      <dsp:txXfrm>
        <a:off x="4318979" y="466019"/>
        <a:ext cx="1962048" cy="1177228"/>
      </dsp:txXfrm>
    </dsp:sp>
    <dsp:sp modelId="{A2F056DE-5BA9-410E-A2E7-1B4A6B22BC71}">
      <dsp:nvSpPr>
        <dsp:cNvPr id="0" name=""/>
        <dsp:cNvSpPr/>
      </dsp:nvSpPr>
      <dsp:spPr>
        <a:xfrm>
          <a:off x="6477232" y="466019"/>
          <a:ext cx="1962048" cy="1177228"/>
        </a:xfrm>
        <a:prstGeom prst="rect">
          <a:avLst/>
        </a:prstGeom>
        <a:solidFill>
          <a:schemeClr val="accent2">
            <a:hueOff val="2974716"/>
            <a:satOff val="26308"/>
            <a:lumOff val="-3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400" kern="1200" dirty="0"/>
            <a:t>ಸೂಕ್ತವಲ್ಲದ ವಿಷಯವನ್ನು ಪ್ರವೇಶಿ</a:t>
          </a:r>
          <a:r>
            <a:rPr lang="en-US" sz="1400" kern="1200" dirty="0" err="1"/>
            <a:t>ಸುವುದು</a:t>
          </a:r>
          <a:r>
            <a:rPr lang="kn-IN" sz="1400" kern="1200" dirty="0"/>
            <a:t> ಸುಲಭ</a:t>
          </a:r>
          <a:endParaRPr lang="en-GB" sz="1400" kern="1200" dirty="0"/>
        </a:p>
      </dsp:txBody>
      <dsp:txXfrm>
        <a:off x="6477232" y="466019"/>
        <a:ext cx="1962048" cy="1177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88EBD-6525-4A8E-ACB7-088FD2977C41}">
      <dsp:nvSpPr>
        <dsp:cNvPr id="0" name=""/>
        <dsp:cNvSpPr/>
      </dsp:nvSpPr>
      <dsp:spPr>
        <a:xfrm>
          <a:off x="818" y="861973"/>
          <a:ext cx="1745567" cy="2239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500" kern="1200" dirty="0"/>
            <a:t>ಗ್ರಾಹಕರು </a:t>
          </a:r>
          <a:r>
            <a:rPr lang="en-IN" sz="1500" kern="1200" dirty="0"/>
            <a:t>Google </a:t>
          </a:r>
          <a:r>
            <a:rPr lang="kn-IN" sz="1500" kern="1200" dirty="0"/>
            <a:t>ನಲ್ಲಿ ಹುಡುಕಿದಾಗ, ಅವರು </a:t>
          </a:r>
          <a:r>
            <a:rPr lang="en-US" sz="1500" kern="1200" dirty="0" err="1"/>
            <a:t>ಫ್ರಾಡ್‌ಸ್ಟರ್‌ಗಳ</a:t>
          </a:r>
          <a:r>
            <a:rPr lang="kn-IN" sz="1500" kern="1200" dirty="0"/>
            <a:t> ಸಂಖ್ಯೆಗೆ ಕರೆ ಮಾಡುತ್ತಾರೆ</a:t>
          </a:r>
          <a:endParaRPr lang="en-IN" sz="1500" kern="1200" dirty="0"/>
        </a:p>
      </dsp:txBody>
      <dsp:txXfrm>
        <a:off x="51944" y="913099"/>
        <a:ext cx="1643315" cy="2137154"/>
      </dsp:txXfrm>
    </dsp:sp>
    <dsp:sp modelId="{4D9884AF-8976-45AA-B889-5BE4A1838AEA}">
      <dsp:nvSpPr>
        <dsp:cNvPr id="0" name=""/>
        <dsp:cNvSpPr/>
      </dsp:nvSpPr>
      <dsp:spPr>
        <a:xfrm>
          <a:off x="1920943" y="1765226"/>
          <a:ext cx="370060" cy="4329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200" kern="1200"/>
        </a:p>
      </dsp:txBody>
      <dsp:txXfrm>
        <a:off x="1920943" y="1851806"/>
        <a:ext cx="259042" cy="259740"/>
      </dsp:txXfrm>
    </dsp:sp>
    <dsp:sp modelId="{1E186435-B5DF-44A1-AF98-332507733352}">
      <dsp:nvSpPr>
        <dsp:cNvPr id="0" name=""/>
        <dsp:cNvSpPr/>
      </dsp:nvSpPr>
      <dsp:spPr>
        <a:xfrm>
          <a:off x="2444613" y="861973"/>
          <a:ext cx="1745567" cy="2239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kern="1200" dirty="0"/>
            <a:t>OTP </a:t>
          </a:r>
          <a:r>
            <a:rPr lang="kn-IN" sz="1500" kern="1200" dirty="0"/>
            <a:t>ಗಳನ್ನು ಹಂಚಿಕೊಳ್ಳಲು ಅಥವಾ ರಿಮೋಟ್ ಪ್ರವೇಶ ಅಪ್ಲಿಕೇಶನ್‌ಗಳನ್ನು ಸ್ಥಾಪಿಸಲು</a:t>
          </a:r>
          <a:r>
            <a:rPr lang="en-US" sz="1500" kern="1200" dirty="0"/>
            <a:t> </a:t>
          </a:r>
          <a:r>
            <a:rPr lang="en-US" sz="1500" kern="1200" dirty="0" err="1"/>
            <a:t>ಹೇಳಿ</a:t>
          </a:r>
          <a:r>
            <a:rPr lang="kn-IN" sz="1500" kern="1200" dirty="0"/>
            <a:t> ಗ್ರಾಹಕರನ್ನು ಮೋಸಗೊಳಿಸುತ್ತಾರೆ</a:t>
          </a:r>
          <a:r>
            <a:rPr lang="en-US" sz="1500" kern="1200" dirty="0"/>
            <a:t>.</a:t>
          </a:r>
          <a:endParaRPr lang="en-IN" sz="1500" kern="1200" dirty="0"/>
        </a:p>
      </dsp:txBody>
      <dsp:txXfrm>
        <a:off x="2495739" y="913099"/>
        <a:ext cx="1643315" cy="2137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88EBD-6525-4A8E-ACB7-088FD2977C41}">
      <dsp:nvSpPr>
        <dsp:cNvPr id="0" name=""/>
        <dsp:cNvSpPr/>
      </dsp:nvSpPr>
      <dsp:spPr>
        <a:xfrm>
          <a:off x="5008" y="1006254"/>
          <a:ext cx="1497050" cy="1950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300" kern="1200" dirty="0"/>
            <a:t>ಮ್ಯಾಟ್ರಿಮೋನಿಯಲ್ / ಡೇಟಿಂಗ್ ಅಪ್ಲಿಕೇಶನ್‌ಗಳು ಮತ್ತು ವೆಬ್‌ಸೈಟ್‌ಗಳಲ್ಲಿ ನಕಲಿ ಪ್ರೊಫೈಲ್‌ಗಳನ್ನು ರಚಿಸಿ</a:t>
          </a:r>
          <a:endParaRPr lang="en-IN" sz="1300" kern="1200" dirty="0"/>
        </a:p>
      </dsp:txBody>
      <dsp:txXfrm>
        <a:off x="48855" y="1050101"/>
        <a:ext cx="1409356" cy="1863149"/>
      </dsp:txXfrm>
    </dsp:sp>
    <dsp:sp modelId="{4D9884AF-8976-45AA-B889-5BE4A1838AEA}">
      <dsp:nvSpPr>
        <dsp:cNvPr id="0" name=""/>
        <dsp:cNvSpPr/>
      </dsp:nvSpPr>
      <dsp:spPr>
        <a:xfrm>
          <a:off x="1651763" y="1796042"/>
          <a:ext cx="317374" cy="3712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100" kern="1200"/>
        </a:p>
      </dsp:txBody>
      <dsp:txXfrm>
        <a:off x="1651763" y="1870296"/>
        <a:ext cx="222162" cy="222760"/>
      </dsp:txXfrm>
    </dsp:sp>
    <dsp:sp modelId="{1E186435-B5DF-44A1-AF98-332507733352}">
      <dsp:nvSpPr>
        <dsp:cNvPr id="0" name=""/>
        <dsp:cNvSpPr/>
      </dsp:nvSpPr>
      <dsp:spPr>
        <a:xfrm>
          <a:off x="2100878" y="1006254"/>
          <a:ext cx="1497050" cy="1950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300" kern="1200" dirty="0"/>
            <a:t>ಸಮಯದ ಅವಧಿಯಲ್ಲಿ ನಂಬಿಕೆಯನ್ನು ಬೆಳೆಸಿ</a:t>
          </a:r>
          <a:endParaRPr lang="en-IN" sz="1300" kern="1200" dirty="0"/>
        </a:p>
      </dsp:txBody>
      <dsp:txXfrm>
        <a:off x="2144725" y="1050101"/>
        <a:ext cx="1409356" cy="1863149"/>
      </dsp:txXfrm>
    </dsp:sp>
    <dsp:sp modelId="{701473B6-0B1D-4FA7-B113-105C568220BF}">
      <dsp:nvSpPr>
        <dsp:cNvPr id="0" name=""/>
        <dsp:cNvSpPr/>
      </dsp:nvSpPr>
      <dsp:spPr>
        <a:xfrm>
          <a:off x="3747634" y="1796042"/>
          <a:ext cx="317374" cy="3712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100" kern="1200"/>
        </a:p>
      </dsp:txBody>
      <dsp:txXfrm>
        <a:off x="3747634" y="1870296"/>
        <a:ext cx="222162" cy="222760"/>
      </dsp:txXfrm>
    </dsp:sp>
    <dsp:sp modelId="{A2DA7A78-5FBB-44B2-8AA2-72FC6F204908}">
      <dsp:nvSpPr>
        <dsp:cNvPr id="0" name=""/>
        <dsp:cNvSpPr/>
      </dsp:nvSpPr>
      <dsp:spPr>
        <a:xfrm>
          <a:off x="4196749" y="1006254"/>
          <a:ext cx="1497050" cy="1950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300" kern="1200" dirty="0"/>
            <a:t>ತುರ್ತುಸ್ಥಿತಿಗೆ / ಹಣವನ್ನು ತೆಗೆದುಕೊಳ್ಳಲು ಮನ್ನಿಸುವಿಕೆಯನ್ನು ಒದಗಿಸಿ</a:t>
          </a:r>
          <a:endParaRPr lang="en-IN" sz="1300" kern="1200" dirty="0"/>
        </a:p>
      </dsp:txBody>
      <dsp:txXfrm>
        <a:off x="4240596" y="1050101"/>
        <a:ext cx="1409356" cy="18631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23246-B33B-4706-A099-C101547BC6FF}">
      <dsp:nvSpPr>
        <dsp:cNvPr id="0" name=""/>
        <dsp:cNvSpPr/>
      </dsp:nvSpPr>
      <dsp:spPr>
        <a:xfrm>
          <a:off x="-4144600" y="-636036"/>
          <a:ext cx="4938562" cy="4938562"/>
        </a:xfrm>
        <a:prstGeom prst="blockArc">
          <a:avLst>
            <a:gd name="adj1" fmla="val 18900000"/>
            <a:gd name="adj2" fmla="val 2700000"/>
            <a:gd name="adj3" fmla="val 43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61CAF-CDF2-4CAB-83AD-64E17646EEAA}">
      <dsp:nvSpPr>
        <dsp:cNvPr id="0" name=""/>
        <dsp:cNvSpPr/>
      </dsp:nvSpPr>
      <dsp:spPr>
        <a:xfrm>
          <a:off x="347805" y="229082"/>
          <a:ext cx="5699285" cy="4584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9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800" kern="1200" dirty="0"/>
            <a:t>ಇಂಟರ್ನೆಟ್‍ನಿಂದ ಫೈಲ್‍ಗಳನ್ನು ಡೌನ್‍ಲೋಡ್ ಮಾಡಿಕೊಳ್ಳಬೇಡಿ</a:t>
          </a:r>
          <a:endParaRPr lang="en-GB" sz="1800" kern="1200" dirty="0"/>
        </a:p>
      </dsp:txBody>
      <dsp:txXfrm>
        <a:off x="347805" y="229082"/>
        <a:ext cx="5699285" cy="458457"/>
      </dsp:txXfrm>
    </dsp:sp>
    <dsp:sp modelId="{04044203-B391-42C3-85BE-444DD6316381}">
      <dsp:nvSpPr>
        <dsp:cNvPr id="0" name=""/>
        <dsp:cNvSpPr/>
      </dsp:nvSpPr>
      <dsp:spPr>
        <a:xfrm>
          <a:off x="61269" y="171775"/>
          <a:ext cx="573072" cy="57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21FE7-E372-4195-BC37-C2507E17F4ED}">
      <dsp:nvSpPr>
        <dsp:cNvPr id="0" name=""/>
        <dsp:cNvSpPr/>
      </dsp:nvSpPr>
      <dsp:spPr>
        <a:xfrm>
          <a:off x="676323" y="916549"/>
          <a:ext cx="5370768" cy="4584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9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800" kern="1200" dirty="0"/>
            <a:t>ಪ್ರೋಗ್ರಾಂಗಳನ್ನು ಇನ್‍ಸ್ಟಾಲ್ ಮಾಡಿಕೊಳ್ಳಬೇಡಿ</a:t>
          </a:r>
          <a:endParaRPr lang="en-GB" sz="1800" kern="1200" dirty="0"/>
        </a:p>
      </dsp:txBody>
      <dsp:txXfrm>
        <a:off x="676323" y="916549"/>
        <a:ext cx="5370768" cy="458457"/>
      </dsp:txXfrm>
    </dsp:sp>
    <dsp:sp modelId="{C16495C8-B15B-4378-848F-B0AFA12ACD13}">
      <dsp:nvSpPr>
        <dsp:cNvPr id="0" name=""/>
        <dsp:cNvSpPr/>
      </dsp:nvSpPr>
      <dsp:spPr>
        <a:xfrm>
          <a:off x="389787" y="859241"/>
          <a:ext cx="573072" cy="57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09B43-A4AC-4707-B0E7-25D252B4EC27}">
      <dsp:nvSpPr>
        <dsp:cNvPr id="0" name=""/>
        <dsp:cNvSpPr/>
      </dsp:nvSpPr>
      <dsp:spPr>
        <a:xfrm>
          <a:off x="777151" y="1604016"/>
          <a:ext cx="5269939" cy="4584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9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800" kern="1200" dirty="0"/>
            <a:t>ಯುಎಸ್‍ಬಿ ಡ್ರೈವ್ ಬಳಕೆಯನ್ನು ಸಾಧ್ಯವಾದಷ್ಟು ತಪ್ಪಿಸಿ</a:t>
          </a:r>
          <a:endParaRPr lang="en-GB" sz="1800" kern="1200" dirty="0"/>
        </a:p>
      </dsp:txBody>
      <dsp:txXfrm>
        <a:off x="777151" y="1604016"/>
        <a:ext cx="5269939" cy="458457"/>
      </dsp:txXfrm>
    </dsp:sp>
    <dsp:sp modelId="{598645A5-23AE-4A0A-9528-F79748231671}">
      <dsp:nvSpPr>
        <dsp:cNvPr id="0" name=""/>
        <dsp:cNvSpPr/>
      </dsp:nvSpPr>
      <dsp:spPr>
        <a:xfrm>
          <a:off x="490615" y="1546708"/>
          <a:ext cx="573072" cy="57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C0DAA-2081-4244-BA64-739609E599D2}">
      <dsp:nvSpPr>
        <dsp:cNvPr id="0" name=""/>
        <dsp:cNvSpPr/>
      </dsp:nvSpPr>
      <dsp:spPr>
        <a:xfrm>
          <a:off x="676323" y="2291482"/>
          <a:ext cx="5370768" cy="4584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9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800" kern="1200" dirty="0"/>
            <a:t>ಎಲ್ಲಾ ಸಾಫ್ಟ್‌ವೇರ್‌ಗಳನ್ನು ಅಪ್‍ಡೇಟ್ ಮಾಡುತ್ತಿರಿ</a:t>
          </a:r>
          <a:endParaRPr lang="en-GB" sz="1800" kern="1200" dirty="0"/>
        </a:p>
      </dsp:txBody>
      <dsp:txXfrm>
        <a:off x="676323" y="2291482"/>
        <a:ext cx="5370768" cy="458457"/>
      </dsp:txXfrm>
    </dsp:sp>
    <dsp:sp modelId="{40CBE677-9703-49D2-BA23-F80F6B58A028}">
      <dsp:nvSpPr>
        <dsp:cNvPr id="0" name=""/>
        <dsp:cNvSpPr/>
      </dsp:nvSpPr>
      <dsp:spPr>
        <a:xfrm>
          <a:off x="389787" y="2234175"/>
          <a:ext cx="573072" cy="57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89944-2AAD-4208-86A0-B99D81427979}">
      <dsp:nvSpPr>
        <dsp:cNvPr id="0" name=""/>
        <dsp:cNvSpPr/>
      </dsp:nvSpPr>
      <dsp:spPr>
        <a:xfrm>
          <a:off x="347805" y="2978949"/>
          <a:ext cx="5699285" cy="4584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9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800" kern="1200" dirty="0"/>
            <a:t>ಸಿಸ್ಟಮ್ ಬಳಸದೇ ಇದ್ದಂತಹ ಸಂದರ್ಭದಲ್ಲಿ ಅದನ್ನು ಲಾಕ್ ಮಾಡಿ</a:t>
          </a:r>
          <a:endParaRPr lang="en-GB" sz="1800" kern="1200" dirty="0"/>
        </a:p>
      </dsp:txBody>
      <dsp:txXfrm>
        <a:off x="347805" y="2978949"/>
        <a:ext cx="5699285" cy="458457"/>
      </dsp:txXfrm>
    </dsp:sp>
    <dsp:sp modelId="{7D283BA9-DB60-4471-BD80-78DD44737A92}">
      <dsp:nvSpPr>
        <dsp:cNvPr id="0" name=""/>
        <dsp:cNvSpPr/>
      </dsp:nvSpPr>
      <dsp:spPr>
        <a:xfrm>
          <a:off x="61269" y="2921642"/>
          <a:ext cx="573072" cy="57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99EBB-120D-4992-BD58-764547F360CA}">
      <dsp:nvSpPr>
        <dsp:cNvPr id="0" name=""/>
        <dsp:cNvSpPr/>
      </dsp:nvSpPr>
      <dsp:spPr>
        <a:xfrm>
          <a:off x="1840" y="0"/>
          <a:ext cx="1929309" cy="3043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kn-IN" sz="1300" kern="1200" dirty="0"/>
            <a:t>1. ನಿಮ್ಮ ಮಕ್ಕಳನ್ನು ಆನ್‌ಲೈನ್‌ನಲ್ಲಿ ಸುರಕ್ಷಿತವಾಗಿರಿಸಲು </a:t>
          </a:r>
          <a:r>
            <a:rPr lang="en-US" sz="1300" kern="1200" dirty="0" err="1"/>
            <a:t>ತಾಂತ್ರಿಕ</a:t>
          </a:r>
          <a:r>
            <a:rPr lang="kn-IN" sz="1300" kern="1200" dirty="0"/>
            <a:t> ಪರಿಹಾರಗಳ ಬಗ್ಗೆ ತಿಳಿಯಿರಿ</a:t>
          </a:r>
          <a:r>
            <a:rPr lang="en-US" sz="1300" kern="1200" dirty="0"/>
            <a:t>.</a:t>
          </a:r>
        </a:p>
      </dsp:txBody>
      <dsp:txXfrm>
        <a:off x="1840" y="1217201"/>
        <a:ext cx="1929309" cy="1217201"/>
      </dsp:txXfrm>
    </dsp:sp>
    <dsp:sp modelId="{B4E1D5A1-1D3D-4C53-9CBC-83939C28F032}">
      <dsp:nvSpPr>
        <dsp:cNvPr id="0" name=""/>
        <dsp:cNvSpPr/>
      </dsp:nvSpPr>
      <dsp:spPr>
        <a:xfrm>
          <a:off x="459835" y="182580"/>
          <a:ext cx="1013320" cy="1013320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DE172-6F34-49AF-BE87-4C1D5B2164E4}">
      <dsp:nvSpPr>
        <dsp:cNvPr id="0" name=""/>
        <dsp:cNvSpPr/>
      </dsp:nvSpPr>
      <dsp:spPr>
        <a:xfrm>
          <a:off x="1989029" y="0"/>
          <a:ext cx="1929309" cy="3043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kn-IN" sz="1300" kern="1200" dirty="0"/>
            <a:t>2. ಆರೋಗ್ಯಕರ ಮತ್ತು ಸುರಕ್ಷಿತ ಆನ್‌ಲೈನ್ ಅಭ್ಯಾಸಗಳನ್ನು ರಚಿಸಿ</a:t>
          </a:r>
          <a:r>
            <a:rPr lang="en-US" sz="1300" kern="1200" dirty="0"/>
            <a:t>.</a:t>
          </a:r>
        </a:p>
      </dsp:txBody>
      <dsp:txXfrm>
        <a:off x="1989029" y="1217201"/>
        <a:ext cx="1929309" cy="1217201"/>
      </dsp:txXfrm>
    </dsp:sp>
    <dsp:sp modelId="{76232348-FA28-4B11-A0FA-E8F53D3A92A1}">
      <dsp:nvSpPr>
        <dsp:cNvPr id="0" name=""/>
        <dsp:cNvSpPr/>
      </dsp:nvSpPr>
      <dsp:spPr>
        <a:xfrm>
          <a:off x="2447023" y="182580"/>
          <a:ext cx="1013320" cy="10133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3405C-846F-4386-84D2-CA31BA829170}">
      <dsp:nvSpPr>
        <dsp:cNvPr id="0" name=""/>
        <dsp:cNvSpPr/>
      </dsp:nvSpPr>
      <dsp:spPr>
        <a:xfrm>
          <a:off x="3976218" y="0"/>
          <a:ext cx="1929309" cy="3043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kn-IN" sz="1300" kern="1200" dirty="0"/>
            <a:t>3. ನಿಮ್ಮ ಮಗು ಆನ್‌ಲೈನ್ ಬಳಸುವಾಗ ಅವರೊಂದಿಗೆ ಸಮಯ ಕಳೆಯಿರಿ</a:t>
          </a:r>
          <a:endParaRPr lang="en-US" sz="1300" kern="1200" dirty="0"/>
        </a:p>
      </dsp:txBody>
      <dsp:txXfrm>
        <a:off x="3976218" y="1217201"/>
        <a:ext cx="1929309" cy="1217201"/>
      </dsp:txXfrm>
    </dsp:sp>
    <dsp:sp modelId="{DAC7B83F-CF02-44FB-B755-FF9B2C7E60A4}">
      <dsp:nvSpPr>
        <dsp:cNvPr id="0" name=""/>
        <dsp:cNvSpPr/>
      </dsp:nvSpPr>
      <dsp:spPr>
        <a:xfrm>
          <a:off x="4434212" y="182580"/>
          <a:ext cx="1013320" cy="101332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B9162-8BB7-4B6F-AE99-81195C0BBAD1}">
      <dsp:nvSpPr>
        <dsp:cNvPr id="0" name=""/>
        <dsp:cNvSpPr/>
      </dsp:nvSpPr>
      <dsp:spPr>
        <a:xfrm>
          <a:off x="5963406" y="0"/>
          <a:ext cx="1929309" cy="3043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kn-IN" sz="1300" kern="1200" dirty="0"/>
            <a:t>4. ಮುಕ್ತ ಸಂವಹನದೊಂದಿಗೆ ನಿಮ್ಮ ಮಗುವನ್ನು ಸುರಕ್ಷಿತವಾಗಿರಿಸಿಕೊಳ್ಳಿ</a:t>
          </a:r>
          <a:endParaRPr lang="en-US" sz="1300" kern="1200" dirty="0"/>
        </a:p>
      </dsp:txBody>
      <dsp:txXfrm>
        <a:off x="5963406" y="1217201"/>
        <a:ext cx="1929309" cy="1217201"/>
      </dsp:txXfrm>
    </dsp:sp>
    <dsp:sp modelId="{026B3F49-99D1-4DC6-BD6C-26AF5D8FF7A1}">
      <dsp:nvSpPr>
        <dsp:cNvPr id="0" name=""/>
        <dsp:cNvSpPr/>
      </dsp:nvSpPr>
      <dsp:spPr>
        <a:xfrm>
          <a:off x="6421401" y="182580"/>
          <a:ext cx="1013320" cy="101332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C0C36-C0EF-4419-8449-56555E5A7824}">
      <dsp:nvSpPr>
        <dsp:cNvPr id="0" name=""/>
        <dsp:cNvSpPr/>
      </dsp:nvSpPr>
      <dsp:spPr>
        <a:xfrm>
          <a:off x="315782" y="2434403"/>
          <a:ext cx="7262992" cy="45645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48097-7862-41C3-9386-26E81AF7BF65}">
      <dsp:nvSpPr>
        <dsp:cNvPr id="0" name=""/>
        <dsp:cNvSpPr/>
      </dsp:nvSpPr>
      <dsp:spPr>
        <a:xfrm>
          <a:off x="0" y="0"/>
          <a:ext cx="6420691" cy="547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200" b="0" i="0" kern="1200" dirty="0"/>
            <a:t>1. ಮೂಲವನ್ನು ಪರಿಶೀಲಿಸಿ</a:t>
          </a:r>
          <a:r>
            <a:rPr lang="en-US" sz="1200" b="0" i="0" kern="1200" dirty="0"/>
            <a:t>: </a:t>
          </a:r>
          <a:r>
            <a:rPr lang="kn-IN" sz="1200" b="0" i="0" kern="1200" dirty="0"/>
            <a:t> ಯಾವುದೇ ಸುದ್ದಿ ಲೇಖನ ಅಥವಾ ಮಾಹಿತಿಯನ್ನು ಹಂಚಿಕೊಳ್ಳುವ ಮೊದಲು</a:t>
          </a:r>
          <a:r>
            <a:rPr lang="en-US" sz="1200" b="0" i="0" kern="1200" dirty="0"/>
            <a:t> </a:t>
          </a:r>
          <a:r>
            <a:rPr lang="en-US" sz="1200" b="0" i="0" kern="1200" dirty="0" err="1"/>
            <a:t>ಪರಿಶೀಲಿಸಿ</a:t>
          </a:r>
          <a:r>
            <a:rPr lang="en-US" sz="1200" b="0" i="0" kern="1200" dirty="0"/>
            <a:t>.</a:t>
          </a:r>
          <a:endParaRPr lang="en-US" sz="1200" kern="1200" dirty="0"/>
        </a:p>
      </dsp:txBody>
      <dsp:txXfrm>
        <a:off x="16050" y="16050"/>
        <a:ext cx="5765256" cy="515886"/>
      </dsp:txXfrm>
    </dsp:sp>
    <dsp:sp modelId="{B6EED5D9-DBDC-4669-B2BE-8E5B1EA88D70}">
      <dsp:nvSpPr>
        <dsp:cNvPr id="0" name=""/>
        <dsp:cNvSpPr/>
      </dsp:nvSpPr>
      <dsp:spPr>
        <a:xfrm>
          <a:off x="343252" y="624096"/>
          <a:ext cx="6693121" cy="547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kn-IN" sz="1100" b="0" i="0" kern="1200" dirty="0"/>
            <a:t>2. ಕೇವಲ ಶೀರ್ಷಿಕೆಯನ್ನು ಓದಬೇಡಿ</a:t>
          </a:r>
          <a:r>
            <a:rPr lang="en-US" sz="1100" b="0" i="0" kern="1200" dirty="0"/>
            <a:t> :</a:t>
          </a:r>
          <a:r>
            <a:rPr lang="kn-IN" sz="1100" b="0" i="0" kern="1200" dirty="0"/>
            <a:t> ಮುಖ್ಯಾಂಶಗಳು ತಪ್ಪುದಾರಿಗೆಳೆಯುವ ಅಥವಾ</a:t>
          </a:r>
          <a:r>
            <a:rPr lang="en-US" sz="1100" b="0" i="0" kern="1200" dirty="0"/>
            <a:t> </a:t>
          </a:r>
          <a:r>
            <a:rPr lang="kn-IN" sz="1100" b="0" i="0" kern="1200" dirty="0"/>
            <a:t>ಸಂವೇದನಾಶೀಲವಾಗಿರಬಹುದು</a:t>
          </a:r>
          <a:endParaRPr lang="en-US" sz="1100" kern="1200" dirty="0"/>
        </a:p>
      </dsp:txBody>
      <dsp:txXfrm>
        <a:off x="359302" y="640146"/>
        <a:ext cx="5789905" cy="515886"/>
      </dsp:txXfrm>
    </dsp:sp>
    <dsp:sp modelId="{BBA8B050-B556-4A86-A281-7D9E1951E48B}">
      <dsp:nvSpPr>
        <dsp:cNvPr id="0" name=""/>
        <dsp:cNvSpPr/>
      </dsp:nvSpPr>
      <dsp:spPr>
        <a:xfrm>
          <a:off x="958934" y="1248192"/>
          <a:ext cx="6420691" cy="547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kn-IN" sz="1100" kern="1200" dirty="0"/>
            <a:t>3. ಬಹು ಮೂಲಗಳನ್ನು ಪರಿಶೀಲಿಸಿ</a:t>
          </a:r>
          <a:r>
            <a:rPr lang="en-US" sz="1100" kern="1200" dirty="0"/>
            <a:t> </a:t>
          </a:r>
          <a:r>
            <a:rPr lang="kn-IN" sz="1100" kern="1200" dirty="0"/>
            <a:t>: ಬಹು ವಿಶ್ವಾಸಾರ್ಹ ಮೂಲಗಳನ್ನು ಸಂಪರ್ಕಿಸುವ ಮೂಲಕ ಮಾಹಿತಿಯನ್ನು </a:t>
          </a:r>
          <a:r>
            <a:rPr lang="en-US" sz="1100" kern="1200" dirty="0" err="1"/>
            <a:t>ಮರು</a:t>
          </a:r>
          <a:r>
            <a:rPr lang="en-US" sz="1100" kern="1200" dirty="0"/>
            <a:t> </a:t>
          </a:r>
          <a:r>
            <a:rPr lang="en-US" sz="1100" kern="1200" dirty="0" err="1"/>
            <a:t>ಪರಿಶೀಲಿಸಿಕೊಳ್ಳಿ</a:t>
          </a:r>
          <a:endParaRPr lang="en-US" sz="1100" kern="1200" dirty="0"/>
        </a:p>
      </dsp:txBody>
      <dsp:txXfrm>
        <a:off x="974984" y="1264242"/>
        <a:ext cx="5552932" cy="515886"/>
      </dsp:txXfrm>
    </dsp:sp>
    <dsp:sp modelId="{A6EEAEFE-6150-481C-8369-F98B327F1325}">
      <dsp:nvSpPr>
        <dsp:cNvPr id="0" name=""/>
        <dsp:cNvSpPr/>
      </dsp:nvSpPr>
      <dsp:spPr>
        <a:xfrm>
          <a:off x="1438401" y="1872288"/>
          <a:ext cx="6420691" cy="547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kn-IN" sz="1100" kern="1200" dirty="0"/>
            <a:t>4. ಲೇಖನದ ಗುಣಮಟ್ಟವನ್ನು ಪರೀಕ್ಷಿಸಿ: ಗುಣಮಟ್ಟದ ಪತ್ರಿಕೋದ್ಯಮಗಳಿಗಾಗಿ ನೋಡಿ</a:t>
          </a:r>
          <a:r>
            <a:rPr lang="en-US" sz="1100" kern="1200" dirty="0"/>
            <a:t>.</a:t>
          </a:r>
        </a:p>
      </dsp:txBody>
      <dsp:txXfrm>
        <a:off x="1454451" y="1888338"/>
        <a:ext cx="5552932" cy="515886"/>
      </dsp:txXfrm>
    </dsp:sp>
    <dsp:sp modelId="{AE785B64-0161-449A-B1A0-6C65938970B9}">
      <dsp:nvSpPr>
        <dsp:cNvPr id="0" name=""/>
        <dsp:cNvSpPr/>
      </dsp:nvSpPr>
      <dsp:spPr>
        <a:xfrm>
          <a:off x="1917868" y="2496385"/>
          <a:ext cx="6420691" cy="547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100" b="0" i="0" kern="1200" dirty="0"/>
            <a:t>5. ಸತ್ಯ-ಪರಿಶೀಲನೆಯ ವೆಬ್‌ಸೈಟ್‌ಗಳು</a:t>
          </a:r>
          <a:r>
            <a:rPr lang="en-US" sz="1100" b="0" i="0" kern="1200" dirty="0"/>
            <a:t> </a:t>
          </a:r>
          <a:r>
            <a:rPr lang="kn-IN" sz="1100" b="0" i="0" kern="1200" dirty="0"/>
            <a:t>: ಸುದ್ದಿಗಳ ನಿಖರತೆಯನ್ನು ತನಿಖೆ ಮಾಡುವ ಮತ್ತು ಪರಿಶೀಲಿಸುವ ಸತ್ಯ-ಪರಿಶೀಲನೆಯ ವೆಬ್‌ಸೈಟ್‌ಗಳನ್ನು ಬಳಸಿಕೊಳ್ಳಿ.</a:t>
          </a:r>
          <a:endParaRPr lang="en-IN" sz="1100" kern="1200" dirty="0"/>
        </a:p>
      </dsp:txBody>
      <dsp:txXfrm>
        <a:off x="1933918" y="2512435"/>
        <a:ext cx="5552932" cy="515886"/>
      </dsp:txXfrm>
    </dsp:sp>
    <dsp:sp modelId="{D0929757-3BD0-4A6B-B408-65C6FEBD0E17}">
      <dsp:nvSpPr>
        <dsp:cNvPr id="0" name=""/>
        <dsp:cNvSpPr/>
      </dsp:nvSpPr>
      <dsp:spPr>
        <a:xfrm>
          <a:off x="7600418" y="390539"/>
          <a:ext cx="356191" cy="35619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680561" y="390539"/>
        <a:ext cx="195905" cy="268034"/>
      </dsp:txXfrm>
    </dsp:sp>
    <dsp:sp modelId="{B7EF0890-CD9D-40AD-BA33-F7C836B562FB}">
      <dsp:nvSpPr>
        <dsp:cNvPr id="0" name=""/>
        <dsp:cNvSpPr/>
      </dsp:nvSpPr>
      <dsp:spPr>
        <a:xfrm>
          <a:off x="7651729" y="436113"/>
          <a:ext cx="356191" cy="35619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731872" y="436113"/>
        <a:ext cx="195905" cy="268034"/>
      </dsp:txXfrm>
    </dsp:sp>
    <dsp:sp modelId="{AFBAE947-A3BB-4FA2-9D0F-CBA663D7C86D}">
      <dsp:nvSpPr>
        <dsp:cNvPr id="0" name=""/>
        <dsp:cNvSpPr/>
      </dsp:nvSpPr>
      <dsp:spPr>
        <a:xfrm>
          <a:off x="7600418" y="454544"/>
          <a:ext cx="356191" cy="35619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680561" y="454544"/>
        <a:ext cx="195905" cy="268034"/>
      </dsp:txXfrm>
    </dsp:sp>
    <dsp:sp modelId="{A8A65FE4-A4C9-4BA1-B78B-1009974F7DD8}">
      <dsp:nvSpPr>
        <dsp:cNvPr id="0" name=""/>
        <dsp:cNvSpPr/>
      </dsp:nvSpPr>
      <dsp:spPr>
        <a:xfrm>
          <a:off x="7651728" y="413611"/>
          <a:ext cx="356191" cy="35619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731871" y="413611"/>
        <a:ext cx="195905" cy="268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8021E-8112-427C-BC69-4AD6A57EBB5D}">
      <dsp:nvSpPr>
        <dsp:cNvPr id="0" name=""/>
        <dsp:cNvSpPr/>
      </dsp:nvSpPr>
      <dsp:spPr>
        <a:xfrm>
          <a:off x="2473" y="542828"/>
          <a:ext cx="1962048" cy="11772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400" kern="1200" dirty="0"/>
            <a:t>ಸುಲಭವಾಗಿ ನಂಬಬೇಡಿ</a:t>
          </a:r>
          <a:endParaRPr lang="en-IN" sz="1400" kern="1200" dirty="0"/>
        </a:p>
      </dsp:txBody>
      <dsp:txXfrm>
        <a:off x="2473" y="542828"/>
        <a:ext cx="1962048" cy="1177228"/>
      </dsp:txXfrm>
    </dsp:sp>
    <dsp:sp modelId="{481C9434-1394-4E78-B852-E4ADCD82998F}">
      <dsp:nvSpPr>
        <dsp:cNvPr id="0" name=""/>
        <dsp:cNvSpPr/>
      </dsp:nvSpPr>
      <dsp:spPr>
        <a:xfrm>
          <a:off x="2160726" y="542828"/>
          <a:ext cx="1962048" cy="11772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400" kern="1200" dirty="0"/>
            <a:t>ಸೈಬರ್ ಜಾಗದಲ್ಲಿ ಅನಾಮಧೇಯತೆ ಸುಲಭ ಎಂಬುದನ್ನು ನೆನಪಿಡಿ</a:t>
          </a:r>
          <a:endParaRPr lang="en-IN" sz="1400" kern="1200" dirty="0"/>
        </a:p>
      </dsp:txBody>
      <dsp:txXfrm>
        <a:off x="2160726" y="542828"/>
        <a:ext cx="1962048" cy="1177228"/>
      </dsp:txXfrm>
    </dsp:sp>
    <dsp:sp modelId="{D885D21C-73F6-4356-9FB5-43E72D53E8B1}">
      <dsp:nvSpPr>
        <dsp:cNvPr id="0" name=""/>
        <dsp:cNvSpPr/>
      </dsp:nvSpPr>
      <dsp:spPr>
        <a:xfrm>
          <a:off x="4318979" y="542828"/>
          <a:ext cx="1962048" cy="11772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400" kern="1200" dirty="0"/>
            <a:t>ಯಾರು ಏನು ಬೇಕಾದರೂ ಪ್ರಕಟಿಸಬಹುದು. ಪ್ರಕಟವಾದ ಎಲ್ಲವೂ ಸತ್ಯವಾಗಿರಬೇಕಾಗಿಲ್ಲ. </a:t>
          </a:r>
          <a:endParaRPr lang="en-IN" sz="1400" kern="1200" dirty="0"/>
        </a:p>
      </dsp:txBody>
      <dsp:txXfrm>
        <a:off x="4318979" y="542828"/>
        <a:ext cx="1962048" cy="1177228"/>
      </dsp:txXfrm>
    </dsp:sp>
    <dsp:sp modelId="{B6A3B6F4-6BAA-42BC-9AF2-60C72832A907}">
      <dsp:nvSpPr>
        <dsp:cNvPr id="0" name=""/>
        <dsp:cNvSpPr/>
      </dsp:nvSpPr>
      <dsp:spPr>
        <a:xfrm>
          <a:off x="6477232" y="542828"/>
          <a:ext cx="1962048" cy="11772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400" kern="1200" dirty="0"/>
            <a:t>ಮಾಹಿತಿಯನ್ನು ಹಂಚಿಕೊಳ್ಳುವ ಮೊದಲು ಸತ್ಯಾಸತ್ಯತೆಯನ್ನು ಪರಿಶೀಲಿಸಿ.</a:t>
          </a:r>
          <a:endParaRPr lang="en-IN" sz="1400" kern="1200" dirty="0"/>
        </a:p>
      </dsp:txBody>
      <dsp:txXfrm>
        <a:off x="6477232" y="542828"/>
        <a:ext cx="1962048" cy="11772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A0F81-20D3-44B5-9ED3-691D28783B57}">
      <dsp:nvSpPr>
        <dsp:cNvPr id="0" name=""/>
        <dsp:cNvSpPr/>
      </dsp:nvSpPr>
      <dsp:spPr>
        <a:xfrm>
          <a:off x="0" y="375377"/>
          <a:ext cx="2638047" cy="15828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800" kern="1200" dirty="0"/>
            <a:t>ಸೈಬರ್ ಜಗತ್ತಿನಲ್ಲಿಯೂ ಉತ್ತಮ ಪೌರತ್ವ ಅಭ್ಯಾಸಗಳನ್ನು ಕಾಪಾಡಿಕೊಳ್ಳಿ</a:t>
          </a:r>
          <a:endParaRPr lang="en-IN" sz="1800" kern="1200" dirty="0"/>
        </a:p>
      </dsp:txBody>
      <dsp:txXfrm>
        <a:off x="0" y="375377"/>
        <a:ext cx="2638047" cy="1582828"/>
      </dsp:txXfrm>
    </dsp:sp>
    <dsp:sp modelId="{E03B0128-0D84-4185-B038-4392B073BA70}">
      <dsp:nvSpPr>
        <dsp:cNvPr id="0" name=""/>
        <dsp:cNvSpPr/>
      </dsp:nvSpPr>
      <dsp:spPr>
        <a:xfrm>
          <a:off x="2927256" y="400782"/>
          <a:ext cx="2638047" cy="1582828"/>
        </a:xfrm>
        <a:prstGeom prst="rect">
          <a:avLst/>
        </a:prstGeom>
        <a:solidFill>
          <a:schemeClr val="accent2">
            <a:hueOff val="1487358"/>
            <a:satOff val="13154"/>
            <a:lumOff val="-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800" kern="1200" dirty="0"/>
            <a:t>ಇತರರೊಂದಿಗೆ ವ್ಯವಹರಿಸುವಾಗ </a:t>
          </a:r>
          <a:r>
            <a:rPr lang="en-US" sz="1800" kern="1200" dirty="0" err="1"/>
            <a:t>ನಾಗರೀಕತೆಯಿಂದ</a:t>
          </a:r>
          <a:r>
            <a:rPr lang="en-US" sz="1800" kern="1200" dirty="0"/>
            <a:t> </a:t>
          </a:r>
          <a:r>
            <a:rPr lang="en-US" sz="1800" kern="1200" dirty="0" err="1"/>
            <a:t>ವರ್ತಿಸಿ</a:t>
          </a:r>
          <a:endParaRPr lang="en-IN" sz="1800" kern="1200" dirty="0"/>
        </a:p>
      </dsp:txBody>
      <dsp:txXfrm>
        <a:off x="2927256" y="400782"/>
        <a:ext cx="2638047" cy="1582828"/>
      </dsp:txXfrm>
    </dsp:sp>
    <dsp:sp modelId="{1149A82E-E794-4162-B3ED-2F5B1C388B35}">
      <dsp:nvSpPr>
        <dsp:cNvPr id="0" name=""/>
        <dsp:cNvSpPr/>
      </dsp:nvSpPr>
      <dsp:spPr>
        <a:xfrm>
          <a:off x="5803705" y="375377"/>
          <a:ext cx="2638047" cy="1582828"/>
        </a:xfrm>
        <a:prstGeom prst="rect">
          <a:avLst/>
        </a:prstGeom>
        <a:solidFill>
          <a:schemeClr val="accent2">
            <a:hueOff val="2974716"/>
            <a:satOff val="26308"/>
            <a:lumOff val="-3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800" kern="1200" dirty="0"/>
            <a:t>ದೂರಸ್ಥತೆ ಮತ್ತು ಅನಾಮಧೇಯತೆಯು ನಕಾರಾತ್ಮಕತೆಯನ್ನು </a:t>
          </a:r>
          <a:r>
            <a:rPr lang="en-US" sz="1800" kern="1200" dirty="0" err="1"/>
            <a:t>ಹೆಚ್ಚಿಸಲು</a:t>
          </a:r>
          <a:r>
            <a:rPr lang="kn-IN" sz="1800" kern="1200" dirty="0"/>
            <a:t> ಬಿಡಬೇಡಿ</a:t>
          </a:r>
          <a:endParaRPr lang="en-IN" sz="1800" kern="1200" dirty="0"/>
        </a:p>
      </dsp:txBody>
      <dsp:txXfrm>
        <a:off x="5803705" y="375377"/>
        <a:ext cx="2638047" cy="15828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02E43-FD66-4B5D-B09E-2D9DFDEF7932}">
      <dsp:nvSpPr>
        <dsp:cNvPr id="0" name=""/>
        <dsp:cNvSpPr/>
      </dsp:nvSpPr>
      <dsp:spPr>
        <a:xfrm>
          <a:off x="-2941946" y="-453201"/>
          <a:ext cx="3509897" cy="3509897"/>
        </a:xfrm>
        <a:prstGeom prst="blockArc">
          <a:avLst>
            <a:gd name="adj1" fmla="val 18900000"/>
            <a:gd name="adj2" fmla="val 2700000"/>
            <a:gd name="adj3" fmla="val 61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7594A6-E2E4-4F20-B20E-6C738B9DD7EE}">
      <dsp:nvSpPr>
        <dsp:cNvPr id="0" name=""/>
        <dsp:cNvSpPr/>
      </dsp:nvSpPr>
      <dsp:spPr>
        <a:xfrm>
          <a:off x="298003" y="200156"/>
          <a:ext cx="4866094" cy="4005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914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100" kern="1200" dirty="0"/>
            <a:t>ತಂತ್ರಜ್ಞಾನವು ಕ್ರಿಯಾತ್ಮಕವಾಗಿ ಬದಲಾಗುತ್ತಿದೆ.</a:t>
          </a:r>
          <a:endParaRPr lang="en-IN" sz="1100" kern="1200" dirty="0"/>
        </a:p>
      </dsp:txBody>
      <dsp:txXfrm>
        <a:off x="298003" y="200156"/>
        <a:ext cx="4866094" cy="400521"/>
      </dsp:txXfrm>
    </dsp:sp>
    <dsp:sp modelId="{FE0E7A98-8BF3-4B0F-A158-497B7F2DC62C}">
      <dsp:nvSpPr>
        <dsp:cNvPr id="0" name=""/>
        <dsp:cNvSpPr/>
      </dsp:nvSpPr>
      <dsp:spPr>
        <a:xfrm>
          <a:off x="47677" y="150091"/>
          <a:ext cx="500652" cy="5006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7AC47-60B8-4273-B419-89B2E7CD67C6}">
      <dsp:nvSpPr>
        <dsp:cNvPr id="0" name=""/>
        <dsp:cNvSpPr/>
      </dsp:nvSpPr>
      <dsp:spPr>
        <a:xfrm>
          <a:off x="527631" y="801043"/>
          <a:ext cx="4636466" cy="4005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914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100" kern="1200" dirty="0"/>
            <a:t>ನಾವು ನಮ್ಮನ್ನು ನವೀಕರಿಸದಿದ್ದರೆ, ನಾವು ಹಿಂದೆ ಉಳಿಯುತ್ತೇವೆ.</a:t>
          </a:r>
          <a:endParaRPr lang="en-IN" sz="1100" kern="1200" dirty="0"/>
        </a:p>
      </dsp:txBody>
      <dsp:txXfrm>
        <a:off x="527631" y="801043"/>
        <a:ext cx="4636466" cy="400521"/>
      </dsp:txXfrm>
    </dsp:sp>
    <dsp:sp modelId="{1428D0D7-D93E-4CD0-AC38-FFF6DE8256CD}">
      <dsp:nvSpPr>
        <dsp:cNvPr id="0" name=""/>
        <dsp:cNvSpPr/>
      </dsp:nvSpPr>
      <dsp:spPr>
        <a:xfrm>
          <a:off x="277305" y="750978"/>
          <a:ext cx="500652" cy="5006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E1C43-74CF-4F93-BCAE-FC5137C09D1C}">
      <dsp:nvSpPr>
        <dsp:cNvPr id="0" name=""/>
        <dsp:cNvSpPr/>
      </dsp:nvSpPr>
      <dsp:spPr>
        <a:xfrm>
          <a:off x="527631" y="1401929"/>
          <a:ext cx="4636466" cy="4005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914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100" kern="1200" dirty="0"/>
            <a:t>ವಂಚಕರು ಯಾವಾಗಲೂ ಮೋಸ ಮಾಡಲು ಹೊಸ ಮಾರ್ಗಗಳನ್ನು ಹುಡುಕುತ್ತಿರುತ್ತಾರೆ. </a:t>
          </a:r>
          <a:endParaRPr lang="en-IN" sz="1100" kern="1200" dirty="0"/>
        </a:p>
      </dsp:txBody>
      <dsp:txXfrm>
        <a:off x="527631" y="1401929"/>
        <a:ext cx="4636466" cy="400521"/>
      </dsp:txXfrm>
    </dsp:sp>
    <dsp:sp modelId="{4671FD8C-C254-4B9B-A124-3C5B344A0E1E}">
      <dsp:nvSpPr>
        <dsp:cNvPr id="0" name=""/>
        <dsp:cNvSpPr/>
      </dsp:nvSpPr>
      <dsp:spPr>
        <a:xfrm>
          <a:off x="277305" y="1351864"/>
          <a:ext cx="500652" cy="5006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3A8C1-F5B6-479E-9431-97A8075CC01B}">
      <dsp:nvSpPr>
        <dsp:cNvPr id="0" name=""/>
        <dsp:cNvSpPr/>
      </dsp:nvSpPr>
      <dsp:spPr>
        <a:xfrm>
          <a:off x="298003" y="2002816"/>
          <a:ext cx="4866094" cy="4005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914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n-IN" sz="1100" kern="1200" dirty="0"/>
            <a:t>ನಿಮ್ಮನ್ನು ನೀವೆ ಅಪ್ಡೇಟ್ ಮಾಡಿಕೊಂಡರೆ ಸಾಲದು, ನಿಮ್ಮ ಸಾಧನಗಳನ್ನು ಅಪ್ಡೇಟ್ ಮಾಡಿ</a:t>
          </a:r>
          <a:r>
            <a:rPr lang="en-US" sz="1100" kern="1200" dirty="0"/>
            <a:t> !</a:t>
          </a:r>
          <a:endParaRPr lang="en-IN" sz="1100" kern="1200" dirty="0"/>
        </a:p>
      </dsp:txBody>
      <dsp:txXfrm>
        <a:off x="298003" y="2002816"/>
        <a:ext cx="4866094" cy="400521"/>
      </dsp:txXfrm>
    </dsp:sp>
    <dsp:sp modelId="{3C17512A-F0D0-4CCA-8079-D41A11319C3E}">
      <dsp:nvSpPr>
        <dsp:cNvPr id="0" name=""/>
        <dsp:cNvSpPr/>
      </dsp:nvSpPr>
      <dsp:spPr>
        <a:xfrm>
          <a:off x="47677" y="1952751"/>
          <a:ext cx="500652" cy="5006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82914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205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5505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037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ಈ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ಸ್ಲೈಡಿನಲ್ಲಿ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ನೀವು ಎರಡು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ಚಿತ್ರಗಳನ್ನು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ನೋಡಬಹುದು.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ಮೇಲಿನ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ಮತ್ತು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ಕೆಳಗಿನ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ಚಿತ್ರದಲ್ಲಿರುವ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ಸಾಮ್ಯತೆ ಏನು?</a:t>
            </a:r>
          </a:p>
          <a:p>
            <a:r>
              <a:rPr lang="kn-IN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ಮೇಲಿರುವ ಚಿತ್ರ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,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ಮತ್ಸ್ಯ ನ್ಯಾಯ ಎಂದರೇನು ಎಂಬುದನ್ನು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ಸಾರುತ್ತಿದೆ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ಇಲ್ಲಿ ಯಾವುದೇ ಕಾಯ್ದೆ ಮತ್ತು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ನಿಯಮಗಳಿಗೆ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ಬೆಲೆ ಇರುವುದಿಲ್ಲ ಹಾಗೂ ದೊಡ್ಡ ಮತ್ತು ಶಕ್ತಿಶಾಲಿ ವರ್ಗ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ದುರ್ಬಲರ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ಮೇಲೆ ತನ್ನ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ಅಟ್ಟಹಾಸವನ್ನು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ಮೆರೆಯುತ್ತಿವೆ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ಕೆಳಗಿರುವ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ಚಿತ್ರವು ಮಹಾಭಾರತದ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ಕಥೆಯನ್ನು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ಸಾರುತ್ತಿದೆ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, ಇಲ್ಲಿ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ಭೀಷ್ಮ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dirty="0" err="1"/>
              <a:t>ಬಾಣಗಳ</a:t>
            </a:r>
            <a:r>
              <a:rPr lang="kn-IN" dirty="0"/>
              <a:t> ಹಾಸಿಗೆಯ ಮೇಲೆ </a:t>
            </a:r>
            <a:r>
              <a:rPr lang="kn-IN" sz="1800" dirty="0" err="1">
                <a:latin typeface="Lucida Sans"/>
                <a:ea typeface="Calibri" panose="020F0502020204030204" pitchFamily="34" charset="0"/>
              </a:rPr>
              <a:t>ಮಲಗಿದ್ದಾನೆ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ಪಾಂಡವರು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ಯುದ್ಧವನ್ನು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ಗೆದ್ದಾಗಿದೆ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ಹಾಗೂ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ಭೀಷ್ಮನು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ತನ್ನ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ಜೀವ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ತ್ಯಜಿಸಲು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ಉತ್ತರಾಯಣ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ಪುಣ್ಯಕಾಲಕ್ಕಾಗಿ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ಕಾಯುತ್ತಿದ್ದಾನೆ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ಪಾಂಡವರು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ಭೀಷ್ಮನೊಂದಿಗೆ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ಸಂವಾದ </a:t>
            </a:r>
            <a:r>
              <a:rPr lang="kn-IN" sz="1800" dirty="0" err="1">
                <a:latin typeface="Lucida Sans"/>
                <a:ea typeface="Calibri" panose="020F0502020204030204" pitchFamily="34" charset="0"/>
              </a:rPr>
              <a:t>ನಡೆಸುತ್ತಾ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ನೈತಿಕತೆ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, ಸದ್ಗುಣಗಳು,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ರಾಜನೀತಿಯ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ಕುರಿತು ಪ್ರಶ್ನೆಗಳನ್ನು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ಕೇಳುತ್ತಿದ್ದಾರೆ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ಹಾಗೂ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ಭೀಷ್ಮನು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ತನ್ನ ವಿವೇಕವನ್ನು ಅವರೊಂದಿಗೆ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ಹಂಚಿಕೊಳ್ಳುತ್ತಿದ್ದಾನೆ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ಮಹಾಭಾರತದ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ಶಾಂತಿಪರ್ವದಲ್ಲಿ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ಈ ಘಟನೆಗಳ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ಉಲ್ಲೇಖವಿದೆ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ಭೀಷ್ಮನು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, ಸಮಾಜ ಆರಂಭದಲ್ಲಿ ಈ ಮತ್ಸ್ಯ ನ್ಯಾಯ ಎಂಬ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ಸ್ಥಿತಿಯಲ್ಲಿತ್ತು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ಎಂದು ಹೇಳುತ್ತಾನೆ. ಯಾವುದೇ ಕಾಯ್ದೆ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ಕಾನೂನುಗಳಿರದೇ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, ಶಕ್ತಿಶಾಲಿ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ವರ್ಗದವರು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ದುರ್ಬಲ ಜನರನ್ನು ಲೂಟಿ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ಮಾಡಬಹುದಿತ್ತು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ಈ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ಅಭದ್ರತೆ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ಜನರನ್ನು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ಕಾಡುತ್ತಿದ್ದರಿಂದ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, ಅವರಿಗೆ ಸಂತೋಷವಾಗಿ ಬದುಕಲು ಸಾಧ್ಯವಾಗುತ್ತಿರಲಿಲ್ಲ. ಯಾವ ಹೊತ್ತಿನಲ್ಲಿ ಯಾರು ಬೇಕಾದರೂ ಬಂದು ಅವರ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ಸಂಪತ್ತನ್ನು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ಲೂಟಿ ಹೊಡೆಯಬಹುದು ಎಂಬ ಭಯ ಅವರಲ್ಲಿ ಇದ್ದೇ ಇತ್ತು. ವ್ಯಾಪಾರ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ವಹಿವಾಟುಗಳಲ್ಲಿ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ಯಾವುದೇ ಲಾಭ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ಇಲ್ಲದಂತಾಗಿತ್ತು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.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ಏಕೆಂದರೆ ಕಷ್ಟಪಟ್ಟು ದುಡಿದು ಸಂಪತ್ತು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ಗಳಿಸಿದರೂ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,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ಅದು ಯಾವ </a:t>
            </a:r>
            <a:r>
              <a:rPr lang="kn-IN" sz="1800" dirty="0" err="1">
                <a:latin typeface="Lucida Sans"/>
                <a:ea typeface="Calibri" panose="020F0502020204030204" pitchFamily="34" charset="0"/>
              </a:rPr>
              <a:t>ಕ್ಷಣದಲ್ಲಾದರೂ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ಕಳೆದುಹೋಗುವ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ಸ್ಥಿತಿ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ನಿರ್ಮಾಣವಾಗಿತ್ತು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</a:t>
            </a:r>
          </a:p>
          <a:p>
            <a:endParaRPr lang="kn-IN" sz="1800" dirty="0">
              <a:effectLst/>
              <a:latin typeface="Lucida Sans" panose="020B0602030504020204" pitchFamily="34" charset="0"/>
              <a:ea typeface="Calibri" panose="020F0502020204030204" pitchFamily="34" charset="0"/>
            </a:endParaRPr>
          </a:p>
          <a:p>
            <a:r>
              <a:rPr lang="kn-IN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ಆಗ ಜನರು ಬ್ರಹ್ಮನ ಬಳಿ ಹೋಗಿ ಪರಿಹಾರ ಸೂಚಿಸುವಂತೆ ಬೇಡಿಕೊಂಡರು ಹಾಗೂ ಈ ರೀತಿಯಾಗಿ ಧರ್ಮ ಮತ್ತು ರಾಜ್ಯ ಅಸ್ತಿತ್ವಕ್ಕೆ ಬಂದವು. ಧರ್ಮ ಎಂದರೆ ಮೂಲಭೂತವಾಗಿ ನಿಯಮಗಳು, ಕಾನೂನು ಹಾಗೂ ರಾಜ್ಯ ಎಂದರೆ ಕಾನೂನು ಜಾರಿ ಮಾಡಲು ಅಧಿಕಾರವನ್ನು ನೀಡಿರುವ ಪ್ರದೇಶ.</a:t>
            </a:r>
          </a:p>
          <a:p>
            <a:r>
              <a:rPr lang="kn-IN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ಸೈಬರ್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ಸೆಕ್ಯೂರಿಟಿಗೂ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ಈ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ಕಥೆಗೂ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ಇರುವ ಸಂಬಂಧ ಎಂದರೆ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,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ಸೈಬರ್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ಜಗತ್ತು ಈಗಲೂ ಈ ಮತ್ಸ್ಯ ನ್ಯಾಯ ಎಂಬ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ಸ್ಥಿತಿಯಲ್ಲಿಯೇ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ಬದುಕುತ್ತಿದೆ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ಸೈಬರ್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ಜಗತ್ತಿನಲ್ಲಿ, ಕಾನೂನು ಜಾರಿ ಈಗಲೂ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ದುರ್ಬಲವಾಗಿದೆ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ಮತ್ತು ಯಾವುದೇ ಕಾನೂನು ಅಥವಾ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ಕಾಯ್ದೆಗಳಿಲ್ಲ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</a:t>
            </a:r>
            <a:endParaRPr lang="en-GB" dirty="0">
              <a:latin typeface="Lucida San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650475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n-IN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ಸೈಬರ್ ಅಪರಾಧಗಳನ್ನು ಎಸಗುವುದು ಏಕಿಷ್ಟು ಸುಲಭ ಎಂದು ನೋಡೋಣ ಬನ್ನಿ.</a:t>
            </a:r>
            <a:r>
              <a:rPr lang="en-GB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n-IN" sz="1800" dirty="0">
                <a:effectLst/>
                <a:latin typeface="Lucida Sans" panose="020B0602030504020204" pitchFamily="34" charset="0"/>
                <a:ea typeface="Times New Roman" panose="02020603050405020304" pitchFamily="18" charset="0"/>
              </a:rPr>
              <a:t>ಮೊದಲನೆಯದು - ಸೈಬರ್ ಜಗತ್ತಿನಲ್ಲಿ ಅನಾಮಿಕತೆಯನ್ನು ಕಾಪಾಡಿಕೊಳ್ಳುವುದು ಬಹಳ ಸುಲಭ. ಒಬ್ಬ ವ್ಯಕ್ತಿ ಹಲವಾರು ಗುಪ್ತನಾಮಗಳು ಮತ್ತು ಖಾತೆಗಳನ್ನು ಬಳಸುವ ಮೂಲಕ ಕೃತ್ಯಗಳನ್ನು ಎಸಗಬಹುದು.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18801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kn-IN" dirty="0">
                <a:latin typeface="Lucida Sans"/>
                <a:ea typeface="Times New Roman" panose="02020603050405020304" pitchFamily="18" charset="0"/>
              </a:rPr>
              <a:t>ಮುಂದಿನದು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,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ಸೈಬರ್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dirty="0" err="1">
                <a:latin typeface="Lucida Sans"/>
                <a:ea typeface="Times New Roman" panose="02020603050405020304" pitchFamily="18" charset="0"/>
              </a:rPr>
              <a:t>ಅಪರಾಧಗಳ</a:t>
            </a:r>
            <a:r>
              <a:rPr lang="kn-IN" dirty="0"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ಅರ್ಥಶಾಸ್ತ್ರ. ನೀವು ಬಹುಶಃ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ಐಎಎಎಸ್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-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ಇನ್ಫ್ರಾಸ್ಟ್ರಕ್ಚರ್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ಆ್ಯಸ್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ಎ ಸರ್ವಿಸ್ (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ಮೂಲಸೌಕರ್ಯ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ಸೇವೆ) ಮತ್ತು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ಪಿಎಎಎಸ್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-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ಪ್ಲಾಟ್‍ಫಾರ್ಮ್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ಆ್ಯಸ್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ಎ ಸರ್ವಿಸ್ (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ಪ್ಲಾಟ್‍ಫಾರ್ಮ್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ಸೇವೆ) ಬಗ್ಗೆ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ಕೇಳಿರಬಹುದು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. ಆದರೆ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ಸಿ‍ಸಿ‍ಎಎಸ್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ಎಂದರೆ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ಏನೆಂಬುದು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ತಿಳಿದಿದೆಯೇ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? ಉತ್ತರ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ತಿಳಿಯಬಯಸುವವರು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ದಯವಿಟ್ಟು ನಿಮ್ಮ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ಕೈಗಳನ್ನೆತ್ತಿ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.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ಸಿ‍ಸಿ‍ಎಎಸ್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ಎಂದರೆ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ಸೈಬರ್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ಕ್ರೈಮ್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ಆ್ಯಸ್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ಎ ಸರ್ವಿಸ್ (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ಸೈಬರ್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ಅಪರಾಧ ಸೇವೆ).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ಡಾರ್ಕ್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ವೆಬ್‍ನಲ್ಲಿ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, ಸಾಕಷ್ಟು ಜನ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ಡಿ‍ಡಿಓಎಸ್‍ನಂತಹ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ಸೇವೆಗಳನ್ನೂ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ಒದಗಿಸುತ್ತಿದ್ದಾರೆ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.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ರಾನ್ಸಮ್‌ವೇರ್‌ನಂತಹ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ಸೇವೆಗಳನ್ನು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ಕೂಡ ನೀವು ಈಗ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ಪಡೆಯಬಹುದಾಗಿದೆ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. ಹಾಗಾಗಿ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ಸೈಬರ್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ಅಪರಾಧಗಳನ್ನು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ಎಸಗಲು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ನೀವು ಈಗ ಒಬ್ಬ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ಟೆಕ್ಕಿ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ಆಗಿರಬೇಕೆಂದಿಲ್ಲ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ಅಥವಾ ದೊಡ್ಡ ತಂಡವನ್ನು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ಕಟ್ಟಬೇಕೆಂದಿಲ್ಲ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.</a:t>
            </a:r>
            <a:r>
              <a:rPr lang="kn-IN" dirty="0">
                <a:latin typeface="Lucida Sans"/>
                <a:ea typeface="Times New Roman" panose="02020603050405020304" pitchFamily="18" charset="0"/>
              </a:rPr>
              <a:t> 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ಇಂತಹ ಕೆಲಸಗಳನ್ನು ನೀವು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ಹೊರಗಿನವರಿಂದ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ಮಾಡಿಸಿಕೊಳ್ಳಬಹುದು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ಹಾಗೂ ಇಂತಹ ಸೇವೆಗಳಿಗೆ ತಗಲುವ </a:t>
            </a:r>
            <a:r>
              <a:rPr lang="kn-IN" dirty="0" err="1">
                <a:latin typeface="Lucida Sans"/>
                <a:ea typeface="Times New Roman" panose="02020603050405020304" pitchFamily="18" charset="0"/>
              </a:rPr>
              <a:t>ಖರ್ಚೂ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ಸಹ ಕಡಿಮೆ ಇರುತ್ತದೆ.</a:t>
            </a:r>
            <a:endParaRPr lang="en-GB" sz="1400" dirty="0">
              <a:effectLst/>
              <a:latin typeface="Lucida Sans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55097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ಸೈಬರ್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ಅಪರಾಧವನ್ನು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ಒಬ್ಬ ವ್ಯಕ್ತಿಯು ಎಲ್ಲಿ ಬೇಕಾದರೂ ಕುಳಿತು ಮಾಡಬಹುದು. ನನ್ನ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ವೆಬ್‍ಸೈಟ್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ಹ್ಯಾಕ್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ಆಗಿದೆ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ಎಂದುಕೊಳ್ಳೋಣ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ಹಾಗೂ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ಐಪಿಯ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ಮೂಲ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ಪತ್ತೆಹಚ್ಚಿದಾಗ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ಅದು ಟರ್ಕಿ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ದೇಶದ್ದು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ಎಂದು ತಿಳಿಯುತ್ತದೆ, ಆದರೆ ಬರೀ ಇಷ್ಟೇ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ಮಾಹಿತಿಯಿಂದ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ಹ್ಯಾಕರ್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ಒಬ್ಬ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ಟರ್ಕಿಶ್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ಎಂದು ಹೇಳಲಾಗದು. ಆ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ಹ್ಯಾಕರ್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ಚೈನಾದಲ್ಲಿ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ಕುಳಿತಿದ್ದು,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ರೊಮೇನಿಯಾದ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ಪ್ರಾಕ್ಸಿ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ಸರ್ವರ್‌ಗೆ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ಲಾಗಿನ್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ಆಗಿ, ಅಲ್ಲಿಂದ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ಈಸ್ಟೋನಿಯಾದ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ಸರ್ವರ್‌ಗೆ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ಲಾಗಿನ್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ಆಗಿ, ಮತ್ತೆ ಅಲ್ಲಿಂದ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ಟರ್ಕಿಯ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ಸರ್ವರ್‌ಗೆ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ಲಾಗಿನ್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ಆಗಿ, ಅಲ್ಲಿಂದ ಆ ದಾಳಿ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ನಡೆಸಿರಬಹುದು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. ಇಂತಹ ಕೆಲವು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ದೇಶಗಳೊಂದಿಗೆ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ನಾವು ಹಸ್ತಾಂತರ ಒಪ್ಪಂದ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ಮಾಡಿಕೊಂಡಿದ್ದರೂ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,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ವಿಚಾರಣೆಯನ್ನು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ನಡೆಸುವ ಸಂದರ್ಭದಲ್ಲಿ </a:t>
            </a:r>
            <a:r>
              <a:rPr lang="kn-IN" dirty="0" err="1">
                <a:latin typeface="Lucida Sans"/>
                <a:ea typeface="Times New Roman" panose="02020603050405020304" pitchFamily="18" charset="0"/>
              </a:rPr>
              <a:t>ದೊಡ್ಡದೊಡ್ಡ</a:t>
            </a:r>
            <a:r>
              <a:rPr lang="kn-IN" dirty="0"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ಕೈಗಳು ಅದರಲ್ಲಿ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ಒಳಗೊಂಡಿರುವುದರಿಂದ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ಮತ್ತು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ನ್ಯಾಯವ್ಯಾಪ್ತಿಯ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ಕೊರತೆಯಿಂದಾಗಿ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ಗಡಿಯಿಂದಾಚೆಯ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ಬಹಳಷ್ಟು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ಪ್ರಕರಣಗಳು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ಬಗೆಹರಿಯದೆ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ಹಾಗೆಯೇ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ಉಳಿದುಕೊಳ್ಳುತ್ತವೆ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.</a:t>
            </a:r>
            <a:endParaRPr lang="en-GB" sz="1400" dirty="0">
              <a:effectLst/>
              <a:latin typeface="Lucida Sans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061256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1030288" rtl="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kn-IN" dirty="0" err="1">
                <a:latin typeface="Lucida Sans"/>
                <a:ea typeface="Times New Roman" panose="02020603050405020304" pitchFamily="18" charset="0"/>
              </a:rPr>
              <a:t>ಕ್ರಿಪ್ಟೋ</a:t>
            </a:r>
            <a:r>
              <a:rPr lang="kn-IN" dirty="0"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dirty="0" err="1">
                <a:latin typeface="Lucida Sans"/>
                <a:ea typeface="Times New Roman" panose="02020603050405020304" pitchFamily="18" charset="0"/>
              </a:rPr>
              <a:t>ಕರೆನ್ಸಿಗಳ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ಆಗಮನದಿಂ</a:t>
            </a:r>
            <a:r>
              <a:rPr lang="en-IN" sz="1400" dirty="0" err="1">
                <a:effectLst/>
                <a:latin typeface="Lucida Sans"/>
                <a:ea typeface="Times New Roman" panose="02020603050405020304" pitchFamily="18" charset="0"/>
              </a:rPr>
              <a:t>ದಾಗಿ</a:t>
            </a:r>
            <a:r>
              <a:rPr lang="en-IN" sz="1400" dirty="0">
                <a:effectLst/>
                <a:latin typeface="Lucida Sans"/>
                <a:ea typeface="Times New Roman" panose="02020603050405020304" pitchFamily="18" charset="0"/>
              </a:rPr>
              <a:t>,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ಸೈಬರ್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ಅಪರಾಧದಿಂದ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ಗಳಿಸಿದ ಆದಾಯವನ್ನು ಲಾಂಡರಿಂಗ್ ಮಾಡುವುದು ಬಹಳ ಸುಲಭವಾಗಿದೆ. ಇದೇ ಕಾರಣಕ್ಕೆ ಅಪರಾಧಿಗಳು ರಾನ್ಸಮ್‍ವೇರ್ ದಾಳಿ ನಡೆಸಿದಾಗ, ಸಾಮಾನ್ಯವಾಗಿ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ಬಿಟ್‍ಕಾಯಿನ್‍ನಂತಹ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</a:t>
            </a:r>
            <a:r>
              <a:rPr lang="kn-IN" sz="1400" dirty="0" err="1">
                <a:effectLst/>
                <a:latin typeface="Lucida Sans"/>
                <a:ea typeface="Times New Roman" panose="02020603050405020304" pitchFamily="18" charset="0"/>
              </a:rPr>
              <a:t>ಕ್ರಿಪ್ಟೋಕರೆನ್ಸಿಗಳಲ್ಲಿ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 ಹಣ ಕೇಳು</a:t>
            </a:r>
            <a:r>
              <a:rPr lang="en-IN" dirty="0" err="1">
                <a:latin typeface="Lucida Sans"/>
                <a:ea typeface="Times New Roman" panose="02020603050405020304" pitchFamily="18" charset="0"/>
              </a:rPr>
              <a:t>ತ್ತಾರೆ</a:t>
            </a:r>
            <a:r>
              <a:rPr lang="kn-IN" sz="1400" dirty="0">
                <a:effectLst/>
                <a:latin typeface="Lucida Sans"/>
                <a:ea typeface="Times New Roman" panose="02020603050405020304" pitchFamily="18" charset="0"/>
              </a:rPr>
              <a:t>.</a:t>
            </a:r>
            <a:endParaRPr lang="en-GB" dirty="0">
              <a:latin typeface="Lucida Sans"/>
            </a:endParaRPr>
          </a:p>
          <a:p>
            <a:pPr marL="0" marR="0" lvl="0" indent="0" algn="l" defTabSz="10302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effectLst/>
                <a:latin typeface="Lucida Sans" panose="020B0602030504020204" pitchFamily="34" charset="0"/>
                <a:ea typeface="Times New Roman" panose="02020603050405020304" pitchFamily="18" charset="0"/>
              </a:rPr>
              <a:t> 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57146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302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n-IN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ಇವೆಲ್ಲವೂ ಸೈಬರ್ ಅಪರಾಧ ಏಕಿಷ್ಟು ಸುಲಭ ಎನ್ನುವುದಕ್ಕೆ ಕಾರಣಗಳು</a:t>
            </a:r>
            <a:r>
              <a:rPr lang="en-IN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.</a:t>
            </a:r>
            <a:r>
              <a:rPr lang="en-GB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91619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kn-IN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ಈಗ, ಸೈಬರ್ ಅಪರಾಧಗಳಲ್ಲಿ ಪಾಲ್ಗೊಳ್ಳುತ್ತಿರುವುದು</a:t>
            </a:r>
            <a:r>
              <a:rPr lang="en-IN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 </a:t>
            </a:r>
            <a:r>
              <a:rPr lang="en-IN" sz="1800" dirty="0" err="1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ಯಾರು</a:t>
            </a:r>
            <a:r>
              <a:rPr lang="kn-IN" sz="1800" dirty="0">
                <a:effectLst/>
                <a:latin typeface="Lucida Sans" panose="020B0602030504020204" pitchFamily="34" charset="0"/>
                <a:ea typeface="Calibri" panose="020F0502020204030204" pitchFamily="34" charset="0"/>
              </a:rPr>
              <a:t> ಎಂದು ನೋಡೋಣ ಬನ್ನಿ.</a:t>
            </a:r>
          </a:p>
          <a:p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1.	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ಸ್ಕ್ರಿಪ್ಟ್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latin typeface="Lucida Sans"/>
                <a:ea typeface="Calibri" panose="020F0502020204030204" pitchFamily="34" charset="0"/>
              </a:rPr>
              <a:t>ಪಿಳ್ಳೆಗಳು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: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ಇವರಿಗೆ ತಂತ್ರಜ್ಞಾನದ ತಿಳುವಳಿಕೆ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ಅಷ್ಟಾಗಿ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ಇರುವುದಿಲ್ಲ, ಆದರೆ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ಸೈಬರ್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ಅಪರಾಧಗಳನ್ನು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ಎಸಗಲು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ಇವರು ಓಪನ್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ಸೋರ್ಸ್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ಟೂಲ್‍ಗಳನ್ನು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ಬಳಸುತ್ತಾರೆ.</a:t>
            </a:r>
          </a:p>
          <a:p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2.	ಹವ್ಯಾಸಿ </a:t>
            </a:r>
            <a:r>
              <a:rPr lang="kn-IN" sz="1800" dirty="0" err="1">
                <a:latin typeface="Lucida Sans"/>
                <a:ea typeface="Calibri" panose="020F0502020204030204" pitchFamily="34" charset="0"/>
              </a:rPr>
              <a:t>ಹ್ಯಾಕರ್‌ಗಳು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: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ಈ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ವರ್ಗದವರು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ಕೇವಲ ಅದರಿಂದ ಸಿಗುವ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ಕಿಕ್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ಅಥವಾ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ಮಜಕ್ಕಾಗಿ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ಹ್ಯಾಕ್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ಮಾಡುತ್ತಾರೆ.</a:t>
            </a:r>
          </a:p>
          <a:p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3.	</a:t>
            </a:r>
            <a:r>
              <a:rPr lang="kn-IN" dirty="0" err="1"/>
              <a:t>ಹ್ಯಾಕ್ಟಿವಿಸ್ಟ್‌ಗಳು</a:t>
            </a:r>
            <a:r>
              <a:rPr lang="kn-IN" b="1" dirty="0">
                <a:latin typeface="Arial"/>
                <a:ea typeface="Calibri" panose="020F0502020204030204" pitchFamily="34" charset="0"/>
              </a:rPr>
              <a:t>: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ಇವರು ಮಾಡುವ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ಸೈಬರ್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ದಾಳಿಗಳು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ಯಾವುದೋ ಒಂದು ಸಿದ್ಧಾಂತ ಅಥವಾ ಉದ್ದೇಶದಿಂದ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ಪ್ರೇರಿತವಾಗಿರುತ್ತದೆ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'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ಅನಾನಿಮಸ್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ಗ್ರೂಪ್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' ಎಂಬ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 </a:t>
            </a:r>
            <a:r>
              <a:rPr lang="kn-IN" dirty="0" err="1"/>
              <a:t>ಹ್ಯಾಕ್ಟಿವಿಸ್ಟ್‌ಗಳ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 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ಬಗ್ಗೆ ನೀವು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ಕೇಳಿರಬಹುದು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 </a:t>
            </a:r>
            <a:endParaRPr lang="kn-IN" sz="1800" dirty="0">
              <a:effectLst/>
              <a:latin typeface="Lucida Sans"/>
              <a:ea typeface="Calibri" panose="020F0502020204030204" pitchFamily="34" charset="0"/>
            </a:endParaRPr>
          </a:p>
          <a:p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4.	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ಒಳಗಿನವರು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: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ಇಂತಹವರು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ತಮ್ಮ ಅಧಿಕಾರದ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ದುರ್ಬಳಕೆಯಿಂದ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ಸೈಬರ್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ಅಪರಾಧಗಳನ್ನು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ಎಸಗುತ್ತಾರೆ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 ಅಧಿಕಾರವನ್ನು ದುರುಪಯೋಗ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ಪಡಿಸಿಕೊಳ್ಳುವ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ಮೂಲಕ ಸಾವಿರಾರು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ಎನ್ಎಸ್ಎ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ದಾಖಲಾತಿಗಳನ್ನು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ಲೀಕ್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ಮಾಡಿದ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ಎಡ್ವರ್ಡ್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ಸ್ನೋಡೆನ್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ಇಂಥವರಿಗೆ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ಒಂದು ಉದಾಹರಣೆ.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 </a:t>
            </a:r>
            <a:endParaRPr lang="kn-IN" sz="1800" dirty="0">
              <a:effectLst/>
              <a:latin typeface="Lucida Sans"/>
              <a:ea typeface="Calibri" panose="020F0502020204030204" pitchFamily="34" charset="0"/>
            </a:endParaRPr>
          </a:p>
          <a:p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5.	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ಸಿಂಡಿಕೇಟ್‍ಗಳು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: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ಸಾಮಾನ್ಯವಾಗಿ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ಎ‍ಪಿ‍ಟಿ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ಗ್ರೂಪ್ಸ್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ಎಂದು ಕರೆಯಲ್ಪಡುವ ಸಂಘಟಿತ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ಪಾತಕಿ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ಸಿಂಡಿಕೇಟ್‍ಗಳು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,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ದೊಡ್ಡ ಮಟ್ಟದಲ್ಲಿ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ಸೈಬರ್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ದಾಳಿಗಳನ್ನು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ಮಾಡುತ್ತಾರೆ.</a:t>
            </a:r>
          </a:p>
          <a:p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6.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 </a:t>
            </a:r>
            <a:r>
              <a:rPr lang="kn-IN" dirty="0"/>
              <a:t>ಸರ್ಕಾರಿ ತಂಡಗಳು:</a:t>
            </a:r>
            <a:r>
              <a:rPr lang="kn-IN" b="1" dirty="0">
                <a:latin typeface="Arial"/>
              </a:rPr>
              <a:t> </a:t>
            </a:r>
            <a:r>
              <a:rPr lang="kn-IN" dirty="0">
                <a:latin typeface="Arial"/>
              </a:rPr>
              <a:t>ಅವರ</a:t>
            </a:r>
            <a:r>
              <a:rPr lang="kn-IN" b="1" dirty="0">
                <a:latin typeface="Arial"/>
              </a:rPr>
              <a:t> </a:t>
            </a:r>
            <a:r>
              <a:rPr lang="kn-IN" sz="1800" dirty="0">
                <a:latin typeface="Lucida Sans"/>
              </a:rPr>
              <a:t>ದೇಶದ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ಯುದ್ಧತಂತ್ರ ಮತ್ತು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latin typeface="Lucida Sans"/>
                <a:ea typeface="Calibri" panose="020F0502020204030204" pitchFamily="34" charset="0"/>
              </a:rPr>
              <a:t>ಯುದ್ಧನೀತಿಗಳನ್ನು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ಬೆಂಬಲಿಸುವ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 ಉದ್ದೇಶದಿಂದ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ಹಲವಾರು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ದೇಶಗಳ 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ಸೈಬರ್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ಪಡೆಗಳು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 err="1">
                <a:effectLst/>
                <a:latin typeface="Lucida Sans"/>
                <a:ea typeface="Calibri" panose="020F0502020204030204" pitchFamily="34" charset="0"/>
              </a:rPr>
              <a:t>ಸೈಬರ್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ದಾಳಿ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 </a:t>
            </a:r>
            <a:r>
              <a:rPr lang="kn-IN" sz="1800" dirty="0">
                <a:latin typeface="Lucida Sans"/>
                <a:ea typeface="Calibri" panose="020F0502020204030204" pitchFamily="34" charset="0"/>
              </a:rPr>
              <a:t>ನಡೆಸುತ್ತಾರೆ</a:t>
            </a:r>
            <a:r>
              <a:rPr lang="kn-IN" sz="1800" dirty="0">
                <a:effectLst/>
                <a:latin typeface="Lucida Sans"/>
                <a:ea typeface="Calibri" panose="020F0502020204030204" pitchFamily="34" charset="0"/>
              </a:rPr>
              <a:t>.</a:t>
            </a:r>
            <a:r>
              <a:rPr lang="en-GB" sz="1800" dirty="0">
                <a:latin typeface="Lucida Sans"/>
                <a:ea typeface="Calibri" panose="020F0502020204030204" pitchFamily="34" charset="0"/>
              </a:rPr>
              <a:t> </a:t>
            </a:r>
            <a:endParaRPr lang="en-GB" sz="1800"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139AC-2105-4417-885C-F05FD8317B2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264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3437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12;p1" descr="Google Shape;12;p1"/>
          <p:cNvPicPr>
            <a:picLocks noChangeAspect="1"/>
          </p:cNvPicPr>
          <p:nvPr/>
        </p:nvPicPr>
        <p:blipFill>
          <a:blip r:embed="rId2"/>
          <a:srcRect l="2" t="740" b="666"/>
          <a:stretch>
            <a:fillRect/>
          </a:stretch>
        </p:blipFill>
        <p:spPr>
          <a:xfrm>
            <a:off x="-3" y="-2"/>
            <a:ext cx="101533" cy="51480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" name="Google Shape;13;p1"/>
          <p:cNvGrpSpPr/>
          <p:nvPr/>
        </p:nvGrpSpPr>
        <p:grpSpPr>
          <a:xfrm>
            <a:off x="8484233" y="185417"/>
            <a:ext cx="477523" cy="477525"/>
            <a:chOff x="-1" y="-1"/>
            <a:chExt cx="477522" cy="477524"/>
          </a:xfrm>
        </p:grpSpPr>
        <p:sp>
          <p:nvSpPr>
            <p:cNvPr id="53" name="Google Shape;14;p1"/>
            <p:cNvSpPr/>
            <p:nvPr/>
          </p:nvSpPr>
          <p:spPr>
            <a:xfrm>
              <a:off x="-2" y="-2"/>
              <a:ext cx="477524" cy="47752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pic>
          <p:nvPicPr>
            <p:cNvPr id="54" name="Google Shape;15;p1" descr="Google Shape;15;p1"/>
            <p:cNvPicPr>
              <a:picLocks noChangeAspect="1"/>
            </p:cNvPicPr>
            <p:nvPr/>
          </p:nvPicPr>
          <p:blipFill>
            <a:blip r:embed="rId3"/>
            <a:srcRect r="76541" b="25751"/>
            <a:stretch>
              <a:fillRect/>
            </a:stretch>
          </p:blipFill>
          <p:spPr>
            <a:xfrm>
              <a:off x="97204" y="95504"/>
              <a:ext cx="264063" cy="301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" name="Google Shape;16;p1"/>
          <p:cNvSpPr txBox="1"/>
          <p:nvPr/>
        </p:nvSpPr>
        <p:spPr>
          <a:xfrm>
            <a:off x="377631" y="4821435"/>
            <a:ext cx="9089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5000"/>
              </a:lnSpc>
              <a:defRPr sz="6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Classification: Confidential</a:t>
            </a:r>
          </a:p>
        </p:txBody>
      </p:sp>
      <p:sp>
        <p:nvSpPr>
          <p:cNvPr id="57" name="Google Shape;32;p5"/>
          <p:cNvSpPr/>
          <p:nvPr/>
        </p:nvSpPr>
        <p:spPr>
          <a:xfrm>
            <a:off x="0" y="-1"/>
            <a:ext cx="9144000" cy="51515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3315348" y="1534538"/>
            <a:ext cx="5371452" cy="1107998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15348" y="2694737"/>
            <a:ext cx="5371452" cy="277001"/>
          </a:xfrm>
          <a:prstGeom prst="rect">
            <a:avLst/>
          </a:prstGeom>
        </p:spPr>
        <p:txBody>
          <a:bodyPr/>
          <a:lstStyle>
            <a:lvl1pPr marL="228600" indent="-114300">
              <a:spcBef>
                <a:spcPts val="300"/>
              </a:spcBef>
              <a:buClrTx/>
              <a:buSzTx/>
              <a:buFontTx/>
              <a:buNone/>
              <a:defRPr>
                <a:solidFill>
                  <a:schemeClr val="accent4"/>
                </a:solidFill>
              </a:defRPr>
            </a:lvl1pPr>
            <a:lvl2pPr>
              <a:spcBef>
                <a:spcPts val="300"/>
              </a:spcBef>
              <a:buClrTx/>
              <a:buFontTx/>
              <a:defRPr>
                <a:solidFill>
                  <a:schemeClr val="accent4"/>
                </a:solidFill>
              </a:defRPr>
            </a:lvl2pPr>
            <a:lvl3pPr>
              <a:spcBef>
                <a:spcPts val="300"/>
              </a:spcBef>
              <a:buClrTx/>
              <a:buFontTx/>
              <a:defRPr>
                <a:solidFill>
                  <a:schemeClr val="accent4"/>
                </a:solidFill>
              </a:defRPr>
            </a:lvl3pPr>
            <a:lvl4pPr>
              <a:spcBef>
                <a:spcPts val="300"/>
              </a:spcBef>
              <a:buClrTx/>
              <a:buFontTx/>
              <a:defRPr>
                <a:solidFill>
                  <a:schemeClr val="accent4"/>
                </a:solidFill>
              </a:defRPr>
            </a:lvl4pPr>
            <a:lvl5pPr>
              <a:spcBef>
                <a:spcPts val="300"/>
              </a:spcBef>
              <a:buClrTx/>
              <a:buFontTx/>
              <a:defRPr>
                <a:solidFill>
                  <a:schemeClr val="accent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" name="Google Shape;35;p5" descr="Google Shape;35;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6348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12;p1" descr="Google Shape;12;p1"/>
          <p:cNvPicPr>
            <a:picLocks noChangeAspect="1"/>
          </p:cNvPicPr>
          <p:nvPr/>
        </p:nvPicPr>
        <p:blipFill>
          <a:blip r:embed="rId2"/>
          <a:srcRect l="2" t="740" b="666"/>
          <a:stretch>
            <a:fillRect/>
          </a:stretch>
        </p:blipFill>
        <p:spPr>
          <a:xfrm>
            <a:off x="-3" y="-2"/>
            <a:ext cx="101533" cy="51480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" name="Google Shape;13;p1"/>
          <p:cNvGrpSpPr/>
          <p:nvPr/>
        </p:nvGrpSpPr>
        <p:grpSpPr>
          <a:xfrm>
            <a:off x="8484233" y="185417"/>
            <a:ext cx="477523" cy="477525"/>
            <a:chOff x="-1" y="-1"/>
            <a:chExt cx="477522" cy="477524"/>
          </a:xfrm>
        </p:grpSpPr>
        <p:sp>
          <p:nvSpPr>
            <p:cNvPr id="69" name="Google Shape;14;p1"/>
            <p:cNvSpPr/>
            <p:nvPr/>
          </p:nvSpPr>
          <p:spPr>
            <a:xfrm>
              <a:off x="-2" y="-2"/>
              <a:ext cx="477524" cy="47752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pic>
          <p:nvPicPr>
            <p:cNvPr id="70" name="Google Shape;15;p1" descr="Google Shape;15;p1"/>
            <p:cNvPicPr>
              <a:picLocks noChangeAspect="1"/>
            </p:cNvPicPr>
            <p:nvPr/>
          </p:nvPicPr>
          <p:blipFill>
            <a:blip r:embed="rId3"/>
            <a:srcRect r="76541" b="25751"/>
            <a:stretch>
              <a:fillRect/>
            </a:stretch>
          </p:blipFill>
          <p:spPr>
            <a:xfrm>
              <a:off x="97204" y="95504"/>
              <a:ext cx="264063" cy="301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" name="Google Shape;16;p1"/>
          <p:cNvSpPr txBox="1"/>
          <p:nvPr/>
        </p:nvSpPr>
        <p:spPr>
          <a:xfrm>
            <a:off x="377631" y="4821435"/>
            <a:ext cx="9089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5000"/>
              </a:lnSpc>
              <a:defRPr sz="6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Classification: Confidential</a:t>
            </a:r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377630" y="474662"/>
            <a:ext cx="8018660" cy="5365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C74D20-0507-44AA-8E57-B9BB971A5089}"/>
              </a:ext>
            </a:extLst>
          </p:cNvPr>
          <p:cNvSpPr/>
          <p:nvPr userDrawn="1"/>
        </p:nvSpPr>
        <p:spPr>
          <a:xfrm>
            <a:off x="0" y="0"/>
            <a:ext cx="8305800" cy="5151501"/>
          </a:xfrm>
          <a:prstGeom prst="rect">
            <a:avLst/>
          </a:prstGeom>
          <a:solidFill>
            <a:srgbClr val="0A1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D99A27-F5A7-4C71-BF7C-F599B60127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68" t="1441" r="56134" b="815"/>
          <a:stretch/>
        </p:blipFill>
        <p:spPr>
          <a:xfrm>
            <a:off x="0" y="0"/>
            <a:ext cx="120392" cy="5151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582" y="2236625"/>
            <a:ext cx="6536139" cy="984885"/>
          </a:xfrm>
          <a:noFill/>
        </p:spPr>
        <p:txBody>
          <a:bodyPr wrap="square" lIns="0" tIns="0" rIns="0" bIns="0" rtlCol="0" anchor="b">
            <a:spAutoFit/>
          </a:bodyPr>
          <a:lstStyle>
            <a:lvl1pPr>
              <a:defRPr lang="en-IN" sz="3600" spc="-100" dirty="0">
                <a:solidFill>
                  <a:srgbClr val="A0AA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 defTabSz="1030288" eaLnBrk="0" hangingPunct="0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0582" y="3315126"/>
            <a:ext cx="6536139" cy="276999"/>
          </a:xfr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en-US" dirty="0">
                <a:solidFill>
                  <a:srgbClr val="A0AA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defTabSz="1030288" eaLnBrk="0" hangingPunct="0">
              <a:spcBef>
                <a:spcPct val="0"/>
              </a:spcBef>
            </a:pPr>
            <a:r>
              <a:rPr lang="en-US" dirty="0"/>
              <a:t>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11CD86-EE99-4FAE-8309-4CFCC04429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0792" y="896883"/>
            <a:ext cx="2507321" cy="9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04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938268-50CE-4004-88DF-E69FA5DB9A91}"/>
              </a:ext>
            </a:extLst>
          </p:cNvPr>
          <p:cNvSpPr/>
          <p:nvPr userDrawn="1"/>
        </p:nvSpPr>
        <p:spPr>
          <a:xfrm>
            <a:off x="0" y="0"/>
            <a:ext cx="9144000" cy="5151501"/>
          </a:xfrm>
          <a:prstGeom prst="rect">
            <a:avLst/>
          </a:prstGeom>
          <a:solidFill>
            <a:srgbClr val="0A1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5348" y="1534539"/>
            <a:ext cx="5371452" cy="11079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US" sz="3600" spc="-100" dirty="0">
                <a:solidFill>
                  <a:srgbClr val="A0AAC0"/>
                </a:solidFill>
                <a:ea typeface="+mn-ea"/>
              </a:defRPr>
            </a:lvl1pPr>
          </a:lstStyle>
          <a:p>
            <a:pPr lvl="0" defTabSz="914400" eaLnBrk="1" hangingPunct="1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5348" y="2694737"/>
            <a:ext cx="5371452" cy="27699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dirty="0">
                <a:solidFill>
                  <a:srgbClr val="A0AAC0"/>
                </a:solidFill>
              </a:defRPr>
            </a:lvl1pPr>
          </a:lstStyle>
          <a:p>
            <a:pPr marL="342900" lvl="0" indent="-342900" defTabSz="1030288" eaLnBrk="0" hangingPunct="0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90EE172-C971-4D18-BF63-B7766E7CE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63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9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938268-50CE-4004-88DF-E69FA5DB9A91}"/>
              </a:ext>
            </a:extLst>
          </p:cNvPr>
          <p:cNvSpPr/>
          <p:nvPr userDrawn="1"/>
        </p:nvSpPr>
        <p:spPr>
          <a:xfrm>
            <a:off x="0" y="0"/>
            <a:ext cx="9144000" cy="5151501"/>
          </a:xfrm>
          <a:prstGeom prst="rect">
            <a:avLst/>
          </a:prstGeom>
          <a:solidFill>
            <a:srgbClr val="0A1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7400" y="1534540"/>
            <a:ext cx="2819400" cy="1661993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3600" spc="-100" dirty="0">
                <a:solidFill>
                  <a:srgbClr val="A0AAC0"/>
                </a:solidFill>
                <a:ea typeface="+mn-ea"/>
              </a:defRPr>
            </a:lvl1pPr>
          </a:lstStyle>
          <a:p>
            <a:pPr lvl="0" defTabSz="1030288" eaLnBrk="0" hangingPunct="0"/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B3696B0-85FC-422A-82CC-0BBA6D354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161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80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9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31" y="153575"/>
            <a:ext cx="8018657" cy="5365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35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19F9-31E6-41CF-9E8C-E7D846CC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D69E3-608F-49C9-BA8E-A9DE29FDD9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631" y="795737"/>
            <a:ext cx="8018657" cy="3798488"/>
          </a:xfrm>
        </p:spPr>
        <p:txBody>
          <a:bodyPr/>
          <a:lstStyle>
            <a:lvl1pPr>
              <a:spcBef>
                <a:spcPts val="0"/>
              </a:spcBef>
              <a:spcAft>
                <a:spcPts val="1000"/>
              </a:spcAft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0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10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58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CA55-13E6-4E75-8310-1E1FAF14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05852-88D6-4651-B408-42CCE56A7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D44-E417-4F95-A112-BFEF4919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F38E-D1F9-4975-B4BA-ACD7F6294ABE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699E0-40E8-4525-B9CB-C7435838F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FDEAB-5178-46C3-AD9A-882EF2DF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A58E-8283-4E24-9D1E-7506D3E63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6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9802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7.sv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1" descr="Google Shape;12;p1"/>
          <p:cNvPicPr>
            <a:picLocks noChangeAspect="1"/>
          </p:cNvPicPr>
          <p:nvPr/>
        </p:nvPicPr>
        <p:blipFill>
          <a:blip r:embed="rId5"/>
          <a:srcRect l="2" t="740" b="666"/>
          <a:stretch>
            <a:fillRect/>
          </a:stretch>
        </p:blipFill>
        <p:spPr>
          <a:xfrm>
            <a:off x="-3" y="-2"/>
            <a:ext cx="101533" cy="51480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3;p1"/>
          <p:cNvGrpSpPr/>
          <p:nvPr/>
        </p:nvGrpSpPr>
        <p:grpSpPr>
          <a:xfrm>
            <a:off x="8484233" y="185417"/>
            <a:ext cx="477523" cy="477525"/>
            <a:chOff x="-1" y="-1"/>
            <a:chExt cx="477522" cy="477524"/>
          </a:xfrm>
        </p:grpSpPr>
        <p:sp>
          <p:nvSpPr>
            <p:cNvPr id="3" name="Google Shape;14;p1"/>
            <p:cNvSpPr/>
            <p:nvPr/>
          </p:nvSpPr>
          <p:spPr>
            <a:xfrm>
              <a:off x="-2" y="-2"/>
              <a:ext cx="477524" cy="47752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pic>
          <p:nvPicPr>
            <p:cNvPr id="4" name="Google Shape;15;p1" descr="Google Shape;15;p1"/>
            <p:cNvPicPr>
              <a:picLocks noChangeAspect="1"/>
            </p:cNvPicPr>
            <p:nvPr/>
          </p:nvPicPr>
          <p:blipFill>
            <a:blip r:embed="rId6"/>
            <a:srcRect r="76541" b="25751"/>
            <a:stretch>
              <a:fillRect/>
            </a:stretch>
          </p:blipFill>
          <p:spPr>
            <a:xfrm>
              <a:off x="97204" y="95504"/>
              <a:ext cx="264063" cy="301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Google Shape;16;p1"/>
          <p:cNvSpPr txBox="1"/>
          <p:nvPr/>
        </p:nvSpPr>
        <p:spPr>
          <a:xfrm>
            <a:off x="377631" y="4821435"/>
            <a:ext cx="9089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85000"/>
              </a:lnSpc>
              <a:defRPr sz="6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Classification: Confidential</a:t>
            </a:r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377630" y="167538"/>
            <a:ext cx="8018658" cy="53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377630" y="865539"/>
            <a:ext cx="8018660" cy="3728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7177" y="4821435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defRPr sz="6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1800"/>
        <a:buFont typeface="Arial"/>
        <a:buChar char="•"/>
        <a:tabLst/>
        <a:defRPr sz="1800" b="0" i="0" u="none" strike="noStrike" cap="none" spc="0" baseline="0">
          <a:solidFill>
            <a:srgbClr val="3F3F3F"/>
          </a:solidFill>
          <a:uFillTx/>
          <a:latin typeface="+mn-lt"/>
          <a:ea typeface="+mn-ea"/>
          <a:cs typeface="+mn-cs"/>
          <a:sym typeface="Arial"/>
        </a:defRPr>
      </a:lvl1pPr>
      <a:lvl2pPr marL="955675" marR="0" indent="-37147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1800"/>
        <a:buFont typeface="Arial"/>
        <a:buChar char="–"/>
        <a:tabLst/>
        <a:defRPr sz="1800" b="0" i="0" u="none" strike="noStrike" cap="none" spc="0" baseline="0">
          <a:solidFill>
            <a:srgbClr val="3F3F3F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1800"/>
        <a:buFont typeface="Arial"/>
        <a:buChar char="•"/>
        <a:tabLst/>
        <a:defRPr sz="1800" b="0" i="0" u="none" strike="noStrike" cap="none" spc="0" baseline="0">
          <a:solidFill>
            <a:srgbClr val="3F3F3F"/>
          </a:solidFill>
          <a:uFillTx/>
          <a:latin typeface="+mn-lt"/>
          <a:ea typeface="+mn-ea"/>
          <a:cs typeface="+mn-cs"/>
          <a:sym typeface="Arial"/>
        </a:defRPr>
      </a:lvl3pPr>
      <a:lvl4pPr marL="1981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1800"/>
        <a:buFont typeface="Arial"/>
        <a:buChar char="–"/>
        <a:tabLst/>
        <a:defRPr sz="1800" b="0" i="0" u="none" strike="noStrike" cap="none" spc="0" baseline="0">
          <a:solidFill>
            <a:srgbClr val="3F3F3F"/>
          </a:solidFill>
          <a:uFillTx/>
          <a:latin typeface="+mn-lt"/>
          <a:ea typeface="+mn-ea"/>
          <a:cs typeface="+mn-cs"/>
          <a:sym typeface="Arial"/>
        </a:defRPr>
      </a:lvl4pPr>
      <a:lvl5pPr marL="24384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1800"/>
        <a:buFont typeface="Arial"/>
        <a:buChar char="»"/>
        <a:tabLst/>
        <a:defRPr sz="1800" b="0" i="0" u="none" strike="noStrike" cap="none" spc="0" baseline="0">
          <a:solidFill>
            <a:srgbClr val="3F3F3F"/>
          </a:solidFill>
          <a:uFillTx/>
          <a:latin typeface="+mn-lt"/>
          <a:ea typeface="+mn-ea"/>
          <a:cs typeface="+mn-cs"/>
          <a:sym typeface="Arial"/>
        </a:defRPr>
      </a:lvl5pPr>
      <a:lvl6pPr marL="2708910" marR="0" indent="-30861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1800"/>
        <a:buFont typeface="Arial"/>
        <a:buChar char="•"/>
        <a:tabLst/>
        <a:defRPr sz="1800" b="0" i="0" u="none" strike="noStrike" cap="none" spc="0" baseline="0">
          <a:solidFill>
            <a:srgbClr val="3F3F3F"/>
          </a:solidFill>
          <a:uFillTx/>
          <a:latin typeface="+mn-lt"/>
          <a:ea typeface="+mn-ea"/>
          <a:cs typeface="+mn-cs"/>
          <a:sym typeface="Arial"/>
        </a:defRPr>
      </a:lvl6pPr>
      <a:lvl7pPr marL="3166110" marR="0" indent="-30861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1800"/>
        <a:buFont typeface="Arial"/>
        <a:buChar char="•"/>
        <a:tabLst/>
        <a:defRPr sz="1800" b="0" i="0" u="none" strike="noStrike" cap="none" spc="0" baseline="0">
          <a:solidFill>
            <a:srgbClr val="3F3F3F"/>
          </a:solidFill>
          <a:uFillTx/>
          <a:latin typeface="+mn-lt"/>
          <a:ea typeface="+mn-ea"/>
          <a:cs typeface="+mn-cs"/>
          <a:sym typeface="Arial"/>
        </a:defRPr>
      </a:lvl7pPr>
      <a:lvl8pPr marL="3623309" marR="0" indent="-30860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1800"/>
        <a:buFont typeface="Arial"/>
        <a:buChar char="•"/>
        <a:tabLst/>
        <a:defRPr sz="1800" b="0" i="0" u="none" strike="noStrike" cap="none" spc="0" baseline="0">
          <a:solidFill>
            <a:srgbClr val="3F3F3F"/>
          </a:solidFill>
          <a:uFillTx/>
          <a:latin typeface="+mn-lt"/>
          <a:ea typeface="+mn-ea"/>
          <a:cs typeface="+mn-cs"/>
          <a:sym typeface="Arial"/>
        </a:defRPr>
      </a:lvl8pPr>
      <a:lvl9pPr marL="4080509" marR="0" indent="-30860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1800"/>
        <a:buFont typeface="Arial"/>
        <a:buChar char="•"/>
        <a:tabLst/>
        <a:defRPr sz="1800" b="0" i="0" u="none" strike="noStrike" cap="none" spc="0" baseline="0">
          <a:solidFill>
            <a:srgbClr val="3F3F3F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50039B-DD8A-5846-AC03-B355CD659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7631" y="163512"/>
            <a:ext cx="801865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12F7BF5-B773-E64B-A75D-C9401F049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7631" y="851579"/>
            <a:ext cx="8018657" cy="374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C3CEA0-BFCB-4710-89FD-33719883FE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" t="740" r="-2" b="667"/>
          <a:stretch/>
        </p:blipFill>
        <p:spPr>
          <a:xfrm>
            <a:off x="-1" y="0"/>
            <a:ext cx="101532" cy="51480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5D1467-84D8-47CF-A429-61046B28B8F5}"/>
              </a:ext>
            </a:extLst>
          </p:cNvPr>
          <p:cNvGrpSpPr/>
          <p:nvPr userDrawn="1"/>
        </p:nvGrpSpPr>
        <p:grpSpPr>
          <a:xfrm>
            <a:off x="8484235" y="185420"/>
            <a:ext cx="477520" cy="477520"/>
            <a:chOff x="8484235" y="185420"/>
            <a:chExt cx="477520" cy="4775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7E58042-CCD6-4361-8165-BE61A6FC37E5}"/>
                </a:ext>
              </a:extLst>
            </p:cNvPr>
            <p:cNvSpPr/>
            <p:nvPr/>
          </p:nvSpPr>
          <p:spPr>
            <a:xfrm>
              <a:off x="8484235" y="185420"/>
              <a:ext cx="477520" cy="477520"/>
            </a:xfrm>
            <a:prstGeom prst="ellipse">
              <a:avLst/>
            </a:prstGeom>
            <a:solidFill>
              <a:srgbClr val="0A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51EB961-C92C-4019-88B2-D0B2CF728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76541" b="25752"/>
            <a:stretch/>
          </p:blipFill>
          <p:spPr>
            <a:xfrm>
              <a:off x="8581439" y="280924"/>
              <a:ext cx="264062" cy="30175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8A991CB-23B4-4086-BC74-7121826D36A7}"/>
              </a:ext>
            </a:extLst>
          </p:cNvPr>
          <p:cNvSpPr txBox="1"/>
          <p:nvPr userDrawn="1"/>
        </p:nvSpPr>
        <p:spPr>
          <a:xfrm>
            <a:off x="377631" y="4821435"/>
            <a:ext cx="710131" cy="784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" dirty="0">
                <a:solidFill>
                  <a:srgbClr val="0A1E50"/>
                </a:solidFill>
              </a:rPr>
              <a:t>Classification: Public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38DBB2-8E22-477B-B39D-6EE802F357A1}"/>
              </a:ext>
            </a:extLst>
          </p:cNvPr>
          <p:cNvSpPr txBox="1"/>
          <p:nvPr userDrawn="1"/>
        </p:nvSpPr>
        <p:spPr>
          <a:xfrm>
            <a:off x="8867177" y="4821435"/>
            <a:ext cx="94578" cy="784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fld id="{6240C51A-D7DB-4129-AC6D-7BC120223EC0}" type="slidenum">
              <a:rPr lang="en-US" sz="600" smtClean="0">
                <a:solidFill>
                  <a:srgbClr val="0A1E50"/>
                </a:solidFill>
              </a:rPr>
              <a:t>‹#›</a:t>
            </a:fld>
            <a:endParaRPr lang="en-US" sz="600" dirty="0">
              <a:solidFill>
                <a:srgbClr val="0A1E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2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0A1E5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132D51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132D51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132D51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132D51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132D51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132D51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132D51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132D5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C2D27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2D27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C2D27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C2D27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C2D27"/>
        </a:buClr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lipkart.in/" TargetMode="Externa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5BCC4-2587-4316-84E8-08A82D1A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091" y="2597615"/>
            <a:ext cx="6536139" cy="984885"/>
          </a:xfrm>
        </p:spPr>
        <p:txBody>
          <a:bodyPr/>
          <a:lstStyle/>
          <a:p>
            <a:br>
              <a:rPr lang="kn-IN" sz="3200" b="1" dirty="0">
                <a:latin typeface="Tunga"/>
                <a:cs typeface="Tunga"/>
              </a:rPr>
            </a:br>
            <a:r>
              <a:rPr lang="kn-IN" sz="3200" b="1" dirty="0">
                <a:latin typeface="Tunga"/>
                <a:cs typeface="Tunga"/>
              </a:rPr>
              <a:t>ಸೈಬರ್‌ ಸೆಕ್ಯೂರಿಟಿ ಜಾಗೃತಿ ಕಾರ್ಯಕ್ರಮ</a:t>
            </a:r>
            <a:endParaRPr lang="en-US" sz="3200" b="1" dirty="0">
              <a:latin typeface="Tunga"/>
              <a:cs typeface="Tung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135D3-6A77-4E11-B64E-E211B07B7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0582" y="3747414"/>
            <a:ext cx="6536139" cy="276999"/>
          </a:xfrm>
        </p:spPr>
        <p:txBody>
          <a:bodyPr wrap="square" lIns="0" tIns="0" rIns="0" bIns="0" rtlCol="0" anchor="t">
            <a:spAutoFit/>
          </a:bodyPr>
          <a:lstStyle/>
          <a:p>
            <a:r>
              <a:rPr lang="kn-IN" b="1" dirty="0">
                <a:latin typeface="Tunga"/>
                <a:cs typeface="Arial"/>
              </a:rPr>
              <a:t>ಭದ್ರತೆ, ಸುರಕ್ಷತೆ ಮತ್ತು ನೈರ್ಮಲ್ಯ</a:t>
            </a:r>
            <a:endParaRPr lang="en-IN" b="1" dirty="0">
              <a:latin typeface="Tunga"/>
              <a:cs typeface="Arial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2B64B40-7086-4772-83A0-C946E5D79A9D}"/>
              </a:ext>
            </a:extLst>
          </p:cNvPr>
          <p:cNvSpPr txBox="1"/>
          <p:nvPr/>
        </p:nvSpPr>
        <p:spPr>
          <a:xfrm>
            <a:off x="377631" y="4821435"/>
            <a:ext cx="908903" cy="784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A0AA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Classification: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2624B-DEE0-4C61-A5DC-4A1E950E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83" y="1805462"/>
            <a:ext cx="509419" cy="422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E59CF-9590-46CC-8DDE-739F2D15D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765" y="213877"/>
            <a:ext cx="386080" cy="386080"/>
          </a:xfrm>
          <a:custGeom>
            <a:avLst/>
            <a:gdLst>
              <a:gd name="connsiteX0" fmla="*/ -25 w 996389"/>
              <a:gd name="connsiteY0" fmla="*/ -25 h 996389"/>
              <a:gd name="connsiteX1" fmla="*/ 996365 w 996389"/>
              <a:gd name="connsiteY1" fmla="*/ -25 h 996389"/>
              <a:gd name="connsiteX2" fmla="*/ 996365 w 996389"/>
              <a:gd name="connsiteY2" fmla="*/ 996365 h 996389"/>
              <a:gd name="connsiteX3" fmla="*/ -25 w 996389"/>
              <a:gd name="connsiteY3" fmla="*/ 996365 h 9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89" h="996389">
                <a:moveTo>
                  <a:pt x="-25" y="-25"/>
                </a:moveTo>
                <a:lnTo>
                  <a:pt x="996365" y="-25"/>
                </a:lnTo>
                <a:lnTo>
                  <a:pt x="996365" y="996365"/>
                </a:lnTo>
                <a:lnTo>
                  <a:pt x="-25" y="99636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61B90-3132-4491-A00B-15E9154F2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83" y="1119859"/>
            <a:ext cx="553994" cy="499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83BCF5-8EBA-4BFC-8DA1-A3B932782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096" y="785872"/>
            <a:ext cx="553994" cy="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0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C698-1008-41C2-9BD0-D184CB1E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sz="2800" b="1" dirty="0" err="1">
                <a:latin typeface="Tunga"/>
                <a:cs typeface="Tunga"/>
              </a:rPr>
              <a:t>ಸೈಬರ್</a:t>
            </a:r>
            <a:r>
              <a:rPr lang="kn-IN" sz="2800" b="1" dirty="0">
                <a:latin typeface="Tunga"/>
                <a:cs typeface="Tunga"/>
              </a:rPr>
              <a:t>‌ ಅಪರಾಧ </a:t>
            </a:r>
            <a:r>
              <a:rPr lang="kn-IN" sz="2800" b="1" dirty="0" err="1">
                <a:latin typeface="Tunga"/>
                <a:cs typeface="Tunga"/>
              </a:rPr>
              <a:t>ಎಸಗುವುದು</a:t>
            </a:r>
            <a:r>
              <a:rPr lang="kn-IN" sz="2800" b="1" dirty="0">
                <a:latin typeface="Tunga"/>
                <a:cs typeface="Tunga"/>
              </a:rPr>
              <a:t> ಸುಲಭ, </a:t>
            </a:r>
            <a:r>
              <a:rPr lang="kn-IN" sz="2800" b="1" dirty="0" err="1">
                <a:latin typeface="Tunga"/>
                <a:cs typeface="Tunga"/>
              </a:rPr>
              <a:t>ಏಕೆ</a:t>
            </a:r>
            <a:r>
              <a:rPr lang="kn-IN" sz="2800" b="1" dirty="0">
                <a:latin typeface="Tunga"/>
                <a:cs typeface="Tunga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3E5F8-BDDB-44BA-8645-DF11AF702B28}"/>
              </a:ext>
            </a:extLst>
          </p:cNvPr>
          <p:cNvSpPr/>
          <p:nvPr/>
        </p:nvSpPr>
        <p:spPr>
          <a:xfrm>
            <a:off x="4209394" y="1395249"/>
            <a:ext cx="4138448" cy="55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2000" b="1" dirty="0" err="1">
                <a:latin typeface="Tunga"/>
                <a:cs typeface="Tunga"/>
              </a:rPr>
              <a:t>ಅನಾಮಿಕತೆ</a:t>
            </a:r>
            <a:endParaRPr lang="kn-IN" sz="2000" b="1">
              <a:latin typeface="Tunga"/>
              <a:ea typeface="+mn-lt"/>
              <a:cs typeface="Tung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DB360E-8A1D-46ED-B2E9-4769063AE372}"/>
              </a:ext>
            </a:extLst>
          </p:cNvPr>
          <p:cNvSpPr/>
          <p:nvPr/>
        </p:nvSpPr>
        <p:spPr>
          <a:xfrm>
            <a:off x="4229699" y="2291912"/>
            <a:ext cx="4138448" cy="55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 err="1">
                <a:latin typeface="Tunga"/>
                <a:cs typeface="Tunga"/>
              </a:rPr>
              <a:t>ತಡೆಗೋಡೆ</a:t>
            </a:r>
            <a:r>
              <a:rPr lang="en-US" sz="2000" b="1" dirty="0">
                <a:latin typeface="Tunga"/>
                <a:cs typeface="Tunga"/>
              </a:rPr>
              <a:t> </a:t>
            </a:r>
            <a:r>
              <a:rPr lang="en-US" sz="2000" b="1" dirty="0" err="1">
                <a:latin typeface="Tunga"/>
                <a:cs typeface="Tunga"/>
              </a:rPr>
              <a:t>ಇಲ್ಲದಿರುವಿಕೆ</a:t>
            </a:r>
            <a:endParaRPr lang="en-US" sz="2000" b="1" dirty="0">
              <a:latin typeface="Tunga"/>
              <a:cs typeface="Tung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DCE5A3-31FD-4CD3-8F66-6A40FDDF718A}"/>
              </a:ext>
            </a:extLst>
          </p:cNvPr>
          <p:cNvSpPr/>
          <p:nvPr/>
        </p:nvSpPr>
        <p:spPr>
          <a:xfrm>
            <a:off x="4209393" y="3176136"/>
            <a:ext cx="4138448" cy="55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2000" b="1" dirty="0" err="1">
                <a:latin typeface="Tunga"/>
                <a:cs typeface="Tunga"/>
              </a:rPr>
              <a:t>ನ್ಯಾಯವ್ಯಾಪ್ತಿಯ</a:t>
            </a:r>
            <a:r>
              <a:rPr lang="kn-IN" sz="2000" b="1" dirty="0">
                <a:latin typeface="Tunga"/>
                <a:cs typeface="Tunga"/>
              </a:rPr>
              <a:t> ಕೊರತೆ</a:t>
            </a:r>
            <a:endParaRPr lang="kn-IN" sz="2000" b="1">
              <a:latin typeface="Tunga"/>
              <a:ea typeface="+mn-lt"/>
              <a:cs typeface="Tung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D1946-1D5C-4752-AEAB-E9F8A9E1B498}"/>
              </a:ext>
            </a:extLst>
          </p:cNvPr>
          <p:cNvSpPr/>
          <p:nvPr/>
        </p:nvSpPr>
        <p:spPr>
          <a:xfrm>
            <a:off x="4257840" y="4060360"/>
            <a:ext cx="4138448" cy="55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1800" b="1" dirty="0">
                <a:latin typeface="Tunga"/>
                <a:cs typeface="Tunga"/>
              </a:rPr>
              <a:t>ಈಗ </a:t>
            </a:r>
            <a:r>
              <a:rPr lang="kn-IN" sz="1800" b="1" dirty="0" err="1">
                <a:latin typeface="Tunga"/>
                <a:cs typeface="Tunga"/>
              </a:rPr>
              <a:t>ಮನಿ</a:t>
            </a:r>
            <a:r>
              <a:rPr lang="kn-IN" sz="1800" b="1" dirty="0">
                <a:latin typeface="Tunga"/>
                <a:cs typeface="Tunga"/>
              </a:rPr>
              <a:t> </a:t>
            </a:r>
            <a:r>
              <a:rPr lang="kn-IN" sz="1800" b="1" dirty="0" err="1">
                <a:latin typeface="Tunga"/>
                <a:cs typeface="Tunga"/>
              </a:rPr>
              <a:t>ಲಾಂಡರಿಂಗ್</a:t>
            </a:r>
            <a:r>
              <a:rPr lang="kn-IN" sz="1800" b="1" dirty="0">
                <a:latin typeface="Tunga"/>
                <a:cs typeface="Tunga"/>
              </a:rPr>
              <a:t> ಮಾಡುವುದು ಸುಲಭ</a:t>
            </a:r>
            <a:endParaRPr lang="kn-IN" sz="1800" b="1">
              <a:latin typeface="Tunga"/>
              <a:ea typeface="+mn-lt"/>
              <a:cs typeface="Tung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8E40BA-285E-4D7D-8383-3C0B582DB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8" y="1395249"/>
            <a:ext cx="1107829" cy="16435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DC2F7F-8F3D-453D-B24E-8AAF8814B2BF}"/>
              </a:ext>
            </a:extLst>
          </p:cNvPr>
          <p:cNvSpPr/>
          <p:nvPr/>
        </p:nvSpPr>
        <p:spPr>
          <a:xfrm>
            <a:off x="2840107" y="1395248"/>
            <a:ext cx="1107829" cy="16435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sz="1200" dirty="0"/>
              <a:t>ಐಎಎಎಸ್</a:t>
            </a:r>
            <a:endParaRPr lang="en-US" sz="1200" dirty="0"/>
          </a:p>
          <a:p>
            <a:pPr algn="ctr"/>
            <a:r>
              <a:rPr lang="kn-IN" sz="1200" dirty="0"/>
              <a:t>ಪಿಎಎಎಸ್</a:t>
            </a:r>
            <a:endParaRPr lang="en-US" sz="1200" dirty="0"/>
          </a:p>
          <a:p>
            <a:pPr algn="ctr"/>
            <a:r>
              <a:rPr lang="kn-IN" sz="1200" dirty="0"/>
              <a:t>ಎಸ್ಎಎಸ್</a:t>
            </a:r>
            <a:endParaRPr lang="en-US" sz="1200" dirty="0"/>
          </a:p>
          <a:p>
            <a:pPr algn="ctr"/>
            <a:r>
              <a:rPr lang="kn-IN" sz="1200" dirty="0"/>
              <a:t>ಸಿ‍ಸಿ‍ಎಎಸ್</a:t>
            </a:r>
            <a:endParaRPr lang="en-GB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B5ECFD-9B2D-4F85-9DCE-389BA1AC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88" y="3322706"/>
            <a:ext cx="1789258" cy="1385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72B7EC-69FB-4A0A-BCAB-AD16135DC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336" y="1395114"/>
            <a:ext cx="1307773" cy="16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684980-1E4E-4111-B363-747A9ACFC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091" y="3322707"/>
            <a:ext cx="1783845" cy="137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6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C698-1008-41C2-9BD0-D184CB1E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sz="2800" b="1" dirty="0">
                <a:latin typeface="Tunga"/>
                <a:cs typeface="Tunga"/>
              </a:rPr>
              <a:t>ಹಲವು ಬಗೆಯ ಅಪಾಯಕಾರಿ ವ್ಯಕ್ತಿಗಳು</a:t>
            </a:r>
            <a:r>
              <a:rPr lang="en-US" sz="2800" b="1" dirty="0">
                <a:latin typeface="Tunga"/>
                <a:cs typeface="Arial"/>
              </a:rPr>
              <a:t>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2978D-7742-4BE0-AC79-DEF6F03A3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45" y="934382"/>
            <a:ext cx="2528888" cy="1122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09A82-6729-4FB1-A095-207BD6BC9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415" y="3042461"/>
            <a:ext cx="3321844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5ED5A-7F47-4AA6-9A96-07A785D73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685" y="2802011"/>
            <a:ext cx="1543050" cy="16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080B7C-DA74-4FCE-B2C5-D7FEADF32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845" y="2644848"/>
            <a:ext cx="3114675" cy="175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1339E5-C611-4245-AEBB-6F73E1CAE492}"/>
              </a:ext>
            </a:extLst>
          </p:cNvPr>
          <p:cNvSpPr txBox="1"/>
          <p:nvPr/>
        </p:nvSpPr>
        <p:spPr>
          <a:xfrm>
            <a:off x="294845" y="2127835"/>
            <a:ext cx="2528888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 err="1">
                <a:latin typeface="Tunga"/>
                <a:cs typeface="Tunga"/>
              </a:rPr>
              <a:t>ಪರಿಣತಿ</a:t>
            </a:r>
            <a:r>
              <a:rPr lang="en-US" sz="1600" b="1" dirty="0">
                <a:latin typeface="Tunga"/>
                <a:cs typeface="Tunga"/>
              </a:rPr>
              <a:t> </a:t>
            </a:r>
            <a:r>
              <a:rPr lang="en-US" sz="1600" b="1" dirty="0" err="1">
                <a:latin typeface="Tunga"/>
                <a:cs typeface="Tunga"/>
              </a:rPr>
              <a:t>ಹೊಂದಿರದೇ</a:t>
            </a:r>
            <a:r>
              <a:rPr lang="en-US" sz="1600" b="1" dirty="0">
                <a:latin typeface="Tunga"/>
                <a:cs typeface="Tunga"/>
              </a:rPr>
              <a:t> </a:t>
            </a:r>
            <a:r>
              <a:rPr lang="en-US" sz="1600" b="1" dirty="0" err="1">
                <a:latin typeface="Tunga"/>
                <a:cs typeface="Tunga"/>
              </a:rPr>
              <a:t>ಇರುವವರು</a:t>
            </a:r>
            <a:endParaRPr lang="en-US" sz="1600" b="1" dirty="0">
              <a:latin typeface="Tunga"/>
              <a:cs typeface="Tung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87C2E2-99A4-4B5E-92A9-0B60339CDBE9}"/>
              </a:ext>
            </a:extLst>
          </p:cNvPr>
          <p:cNvSpPr txBox="1"/>
          <p:nvPr/>
        </p:nvSpPr>
        <p:spPr>
          <a:xfrm>
            <a:off x="3772685" y="2290970"/>
            <a:ext cx="1714958" cy="3231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n-IN" sz="1500" b="1" dirty="0">
                <a:latin typeface="Tunga"/>
                <a:cs typeface="Tunga"/>
              </a:rPr>
              <a:t>ಹವ್ಯಾಸಿ </a:t>
            </a:r>
            <a:r>
              <a:rPr lang="kn-IN" sz="1500" b="1" dirty="0" err="1">
                <a:latin typeface="Tunga"/>
                <a:cs typeface="Tunga"/>
              </a:rPr>
              <a:t>ಹ್ಯಾಕರ್‌ಗಳು</a:t>
            </a:r>
            <a:endParaRPr lang="en-US" sz="1500" b="1" dirty="0">
              <a:latin typeface="Tunga"/>
              <a:cs typeface="Tung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B7284D-2BDA-4023-ACF5-632B4A5F5EB9}"/>
              </a:ext>
            </a:extLst>
          </p:cNvPr>
          <p:cNvSpPr txBox="1"/>
          <p:nvPr/>
        </p:nvSpPr>
        <p:spPr>
          <a:xfrm>
            <a:off x="6470780" y="2471505"/>
            <a:ext cx="2328262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n-IN" sz="1600" b="1" dirty="0" err="1">
                <a:latin typeface="Tunga"/>
                <a:cs typeface="Tunga"/>
              </a:rPr>
              <a:t>ಹ್ಯಾಕ್ಟಿವಿಸ್ಟ್‌ಗಳು</a:t>
            </a:r>
            <a:endParaRPr lang="en-US" sz="1600" b="1">
              <a:latin typeface="Tunga"/>
              <a:cs typeface="Tung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904D1F-4989-4B36-A7B7-D8E966F50059}"/>
              </a:ext>
            </a:extLst>
          </p:cNvPr>
          <p:cNvSpPr txBox="1"/>
          <p:nvPr/>
        </p:nvSpPr>
        <p:spPr>
          <a:xfrm>
            <a:off x="7099004" y="4695932"/>
            <a:ext cx="1699612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n-IN" sz="1600" b="1" dirty="0">
                <a:latin typeface="Tunga"/>
                <a:cs typeface="Tunga"/>
              </a:rPr>
              <a:t>ಒಳಗಿನವರು</a:t>
            </a:r>
            <a:endParaRPr lang="en-US" sz="1600" b="1">
              <a:latin typeface="Tunga"/>
              <a:cs typeface="Tung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E651D9-4D97-4774-A293-4FE5EDF11C46}"/>
              </a:ext>
            </a:extLst>
          </p:cNvPr>
          <p:cNvSpPr txBox="1"/>
          <p:nvPr/>
        </p:nvSpPr>
        <p:spPr>
          <a:xfrm>
            <a:off x="3568323" y="4526655"/>
            <a:ext cx="1831285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 err="1">
                <a:latin typeface="Tunga"/>
                <a:cs typeface="Tunga"/>
              </a:rPr>
              <a:t>ಸಿಂಡಿಕೇಟ್‍ಗಳು</a:t>
            </a:r>
            <a:endParaRPr lang="en-US" sz="1600" b="1" dirty="0">
              <a:latin typeface="Tunga"/>
              <a:cs typeface="Tung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F1B4F7-5945-4364-8FD2-F5C01A0D260F}"/>
              </a:ext>
            </a:extLst>
          </p:cNvPr>
          <p:cNvSpPr txBox="1"/>
          <p:nvPr/>
        </p:nvSpPr>
        <p:spPr>
          <a:xfrm>
            <a:off x="865648" y="4426577"/>
            <a:ext cx="1891729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n-IN" sz="1600" b="1" dirty="0">
                <a:latin typeface="Tunga"/>
                <a:cs typeface="Tunga"/>
              </a:rPr>
              <a:t>ಸರ್ಕಾರಿ ತಂಡಗಳು</a:t>
            </a:r>
            <a:endParaRPr lang="en-IN" sz="1600" b="1">
              <a:latin typeface="Tunga"/>
              <a:cs typeface="Tung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8CBA0-6066-4511-96C7-C8EC7C050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7425" y="583614"/>
            <a:ext cx="1728788" cy="1707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187FF6-1857-4802-A09A-7FB5EE96B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251" y="782620"/>
            <a:ext cx="2307431" cy="13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1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0BB3B1-0558-45CD-9B0D-3A305517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b="1" dirty="0">
                <a:latin typeface="Tunga"/>
                <a:cs typeface="Arial"/>
              </a:rPr>
              <a:t>ಕೋವಿಡ್-19 </a:t>
            </a:r>
            <a:r>
              <a:rPr lang="kn-IN" sz="2800" b="1" dirty="0">
                <a:latin typeface="Tunga"/>
                <a:cs typeface="Tunga"/>
              </a:rPr>
              <a:t>ಸಂದರ್ಭದಲ್ಲಿ ಸೈಬರ್ ಸೆಕ್ಯೂರಿಟಿ</a:t>
            </a:r>
            <a:endParaRPr lang="en-GB" sz="2800" b="1">
              <a:latin typeface="Tung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68B5A-D494-4F8F-B3C6-17BCDFAF1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0" y="1117365"/>
            <a:ext cx="3794760" cy="1009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E20404-6BAA-4957-AAD4-DD3956FB9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320" y="1704250"/>
            <a:ext cx="4210050" cy="1647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23C1AF-9E7D-473F-8222-2156DCCA8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694" y="3014926"/>
            <a:ext cx="3339594" cy="383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4055C-83C0-4FAB-8E12-E523EA30C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30" y="3385379"/>
            <a:ext cx="6078071" cy="13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266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78CF4D-5DFB-4A55-8995-7715194C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30" y="167538"/>
            <a:ext cx="8018658" cy="536577"/>
          </a:xfrm>
        </p:spPr>
        <p:txBody>
          <a:bodyPr/>
          <a:lstStyle/>
          <a:p>
            <a:r>
              <a:rPr lang="kn-IN" sz="2800" b="1" dirty="0">
                <a:latin typeface="Tunga"/>
                <a:cs typeface="Tunga"/>
              </a:rPr>
              <a:t>ಸೈಬರ್ ನೈರ್ಮಲ್ಯದ ಪ್ರಾಮುಖ್ಯತೆ</a:t>
            </a:r>
            <a:endParaRPr lang="en-US" sz="2800" b="1">
              <a:latin typeface="Tunga"/>
              <a:cs typeface="Tung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FBC0A-2226-4C56-AD4E-1462440BA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73" y="865539"/>
            <a:ext cx="7933374" cy="372868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6CCDE-B1C7-4709-AB89-7532FCA26612}"/>
              </a:ext>
            </a:extLst>
          </p:cNvPr>
          <p:cNvSpPr txBox="1"/>
          <p:nvPr/>
        </p:nvSpPr>
        <p:spPr>
          <a:xfrm>
            <a:off x="4010962" y="4216405"/>
            <a:ext cx="1513538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baseline="0" dirty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Source- </a:t>
            </a:r>
            <a:r>
              <a:rPr lang="en-US" sz="800" dirty="0"/>
              <a:t>cyber-observer.com</a:t>
            </a: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3F3F3F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199854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Cyber Threats">
            <a:extLst>
              <a:ext uri="{FF2B5EF4-FFF2-40B4-BE49-F238E27FC236}">
                <a16:creationId xmlns:a16="http://schemas.microsoft.com/office/drawing/2014/main" id="{A5E77F72-C2FA-E440-B940-CBE97206C4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1" y="763930"/>
            <a:ext cx="6432698" cy="37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88005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6A5D-85C4-4B40-81A9-09278A99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unga"/>
                <a:cs typeface="Arial"/>
              </a:rPr>
              <a:t>ಫಿಶಿಂಗ್</a:t>
            </a:r>
            <a:r>
              <a:rPr lang="en-US" b="1" dirty="0">
                <a:latin typeface="Tunga"/>
                <a:cs typeface="Arial"/>
              </a:rPr>
              <a:t> (Phishing)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75B2A-669B-422C-A1DC-A682DC373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1" y="941180"/>
            <a:ext cx="4566798" cy="374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88E95-6955-48EC-A9B3-CF82E1E23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455" y="941180"/>
            <a:ext cx="3598914" cy="3745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A87B4-E31E-40BC-913C-D5FAC4BAA740}"/>
              </a:ext>
            </a:extLst>
          </p:cNvPr>
          <p:cNvSpPr txBox="1"/>
          <p:nvPr/>
        </p:nvSpPr>
        <p:spPr>
          <a:xfrm>
            <a:off x="1604535" y="700086"/>
            <a:ext cx="1872948" cy="246221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unga"/>
                <a:cs typeface="Tunga"/>
              </a:rPr>
              <a:t>ಪ</a:t>
            </a:r>
            <a:r>
              <a:rPr lang="en-IN" sz="1000" b="1" dirty="0" err="1">
                <a:solidFill>
                  <a:schemeClr val="bg1"/>
                </a:solidFill>
                <a:latin typeface="Tunga"/>
                <a:cs typeface="Tunga"/>
              </a:rPr>
              <a:t>ೋಸ್ಟ್</a:t>
            </a:r>
            <a:r>
              <a:rPr lang="en-IN" sz="1000" b="1" dirty="0">
                <a:solidFill>
                  <a:schemeClr val="bg1"/>
                </a:solidFill>
                <a:latin typeface="Tunga"/>
                <a:cs typeface="Tunga"/>
              </a:rPr>
              <a:t>‌ </a:t>
            </a:r>
            <a:r>
              <a:rPr lang="en-IN" sz="1000" b="1" dirty="0" err="1">
                <a:solidFill>
                  <a:schemeClr val="bg1"/>
                </a:solidFill>
                <a:latin typeface="Tunga"/>
                <a:cs typeface="Tunga"/>
              </a:rPr>
              <a:t>ಕಾರ್ಡ್</a:t>
            </a:r>
            <a:r>
              <a:rPr lang="en-IN" sz="1000" b="1" dirty="0">
                <a:solidFill>
                  <a:schemeClr val="bg1"/>
                </a:solidFill>
                <a:latin typeface="Tunga"/>
                <a:cs typeface="Tunga"/>
              </a:rPr>
              <a:t>‌ </a:t>
            </a:r>
            <a:r>
              <a:rPr lang="en-IN" sz="1000" b="1" dirty="0" err="1">
                <a:solidFill>
                  <a:schemeClr val="bg1"/>
                </a:solidFill>
                <a:latin typeface="Tunga"/>
                <a:cs typeface="Tunga"/>
              </a:rPr>
              <a:t>ಬಳಸುತ್ತಿದ್ದಾಗ</a:t>
            </a:r>
            <a:endParaRPr lang="en-US" sz="1000" b="1" dirty="0">
              <a:solidFill>
                <a:schemeClr val="bg1"/>
              </a:solidFill>
              <a:latin typeface="Tunga"/>
              <a:cs typeface="Tung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4E1C5-4188-44EE-A568-BF1DD5E34248}"/>
              </a:ext>
            </a:extLst>
          </p:cNvPr>
          <p:cNvSpPr txBox="1"/>
          <p:nvPr/>
        </p:nvSpPr>
        <p:spPr>
          <a:xfrm>
            <a:off x="6398535" y="700087"/>
            <a:ext cx="1808265" cy="246221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unga"/>
                <a:cs typeface="Tunga"/>
              </a:rPr>
              <a:t>ಇ</a:t>
            </a:r>
            <a:r>
              <a:rPr lang="en-IN" sz="1000" b="1" dirty="0">
                <a:solidFill>
                  <a:schemeClr val="bg1"/>
                </a:solidFill>
                <a:latin typeface="Tunga"/>
                <a:cs typeface="Tunga"/>
              </a:rPr>
              <a:t> </a:t>
            </a:r>
            <a:r>
              <a:rPr lang="en-IN" sz="1000" b="1" dirty="0" err="1">
                <a:solidFill>
                  <a:schemeClr val="bg1"/>
                </a:solidFill>
                <a:latin typeface="Tunga"/>
                <a:cs typeface="Tunga"/>
              </a:rPr>
              <a:t>ಮೇಲ್</a:t>
            </a:r>
            <a:r>
              <a:rPr lang="en-IN" sz="1000" b="1" dirty="0">
                <a:solidFill>
                  <a:schemeClr val="bg1"/>
                </a:solidFill>
                <a:latin typeface="Tunga"/>
                <a:cs typeface="Tunga"/>
              </a:rPr>
              <a:t>‌ </a:t>
            </a:r>
            <a:r>
              <a:rPr lang="en-IN" sz="1000" b="1" dirty="0" err="1">
                <a:solidFill>
                  <a:schemeClr val="bg1"/>
                </a:solidFill>
                <a:latin typeface="Tunga"/>
                <a:cs typeface="Tunga"/>
              </a:rPr>
              <a:t>ಯುಗ</a:t>
            </a:r>
            <a:endParaRPr lang="en-GB" sz="1000" b="1" dirty="0">
              <a:solidFill>
                <a:schemeClr val="bg1"/>
              </a:solidFill>
              <a:latin typeface="Tunga"/>
              <a:cs typeface="Tunga"/>
            </a:endParaRPr>
          </a:p>
        </p:txBody>
      </p:sp>
    </p:spTree>
    <p:extLst>
      <p:ext uri="{BB962C8B-B14F-4D97-AF65-F5344CB8AC3E}">
        <p14:creationId xmlns:p14="http://schemas.microsoft.com/office/powerpoint/2010/main" val="245732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65AF-5975-224A-AE8E-9843943F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unga"/>
                <a:cs typeface="Arial"/>
              </a:rPr>
              <a:t>ಇ </a:t>
            </a:r>
            <a:r>
              <a:rPr lang="en-US" b="1" dirty="0" err="1">
                <a:latin typeface="Tunga"/>
                <a:cs typeface="Arial"/>
              </a:rPr>
              <a:t>ಮೇಲ್‌ಗಳಲ್ಲಿ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ಫಿಶಿಂಗ್</a:t>
            </a:r>
            <a:r>
              <a:rPr lang="en-US" b="1" dirty="0">
                <a:latin typeface="Tunga"/>
                <a:cs typeface="Arial"/>
              </a:rPr>
              <a:t>‌ </a:t>
            </a:r>
            <a:r>
              <a:rPr lang="en-US" b="1" dirty="0" err="1">
                <a:latin typeface="Tunga"/>
                <a:cs typeface="Arial"/>
              </a:rPr>
              <a:t>ಪತ್ತೆಹಚ್ಚುವುದು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ಹೇಗೆ</a:t>
            </a:r>
            <a:r>
              <a:rPr lang="en-US" b="1" dirty="0">
                <a:latin typeface="Tunga"/>
                <a:cs typeface="Arial"/>
              </a:rPr>
              <a:t>?</a:t>
            </a:r>
            <a:endParaRPr lang="en-US" b="1" dirty="0">
              <a:latin typeface="Tung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C722D-3AF5-464F-852C-BB6EE515B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31" y="880154"/>
            <a:ext cx="8569145" cy="3742646"/>
          </a:xfrm>
        </p:spPr>
        <p:txBody>
          <a:bodyPr/>
          <a:lstStyle/>
          <a:p>
            <a:pPr hangingPunct="0"/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ಈ ಇ-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ಮೇಲ್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‌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ಅನ್ನು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ನಿರೀಕ್ಷಿಸಿದ್ದಿರಾ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?</a:t>
            </a:r>
            <a:endParaRPr lang="en-US" sz="1600" dirty="0">
              <a:solidFill>
                <a:schemeClr val="accent1"/>
              </a:solidFill>
              <a:latin typeface="Tunga"/>
            </a:endParaRPr>
          </a:p>
          <a:p>
            <a:pPr hangingPunct="0"/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ಅದು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ನಿಮ್ಮನ್ನು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ಗುರುತು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ಹಿಡಿಯಿತೋ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?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ಅಥವಾ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ನೀವೇ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ನಿಮ್ಮ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ಪರಿಚಯ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ಮಾಡಿಕೊಡುವಂತೆ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ಕೇಳುತ್ತಿದೆಯೋ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? </a:t>
            </a:r>
            <a:endParaRPr lang="en-US" sz="1600" dirty="0">
              <a:solidFill>
                <a:schemeClr val="accent1"/>
              </a:solidFill>
              <a:latin typeface="Tunga"/>
            </a:endParaRPr>
          </a:p>
          <a:p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ಅಕ್ಷರ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ಅಥವಾ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ವ್ಯಾಕರಣ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ದೋಷಗಳೇನಾದರೂ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ಇದ್ದಾವೆಯೇ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?</a:t>
            </a:r>
            <a:endParaRPr lang="en-US" sz="1600" dirty="0">
              <a:solidFill>
                <a:schemeClr val="accent1"/>
              </a:solidFill>
              <a:latin typeface="Tunga"/>
              <a:cs typeface="Arial"/>
            </a:endParaRPr>
          </a:p>
          <a:p>
            <a:pPr hangingPunct="0"/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ನಿಮಗೆ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ಕಾಣುತ್ತಿರುವ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ಈ-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ಮೇಲ್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ಐಡಿ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ಮತ್ತು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ನಿಜವಾದ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ಈಮೇಲ್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ಐಡಿ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-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ಎರಡನ್ನೂ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ಗಮನಿಸಿ</a:t>
            </a:r>
            <a:endParaRPr lang="en-US" sz="1600" dirty="0">
              <a:solidFill>
                <a:schemeClr val="accent1"/>
              </a:solidFill>
              <a:latin typeface="Tunga"/>
              <a:cs typeface="Arial"/>
            </a:endParaRPr>
          </a:p>
          <a:p>
            <a:pPr hangingPunct="0"/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ಯುಆರ್‌ಎಲ್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‌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ಅನ್ನು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ಸುಲಭವಾಗಿ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ನಂಬಬೇಡಿ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;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ಅದನ್ನು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ತುಂಬಾ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ಜಾಗರೂಕತೆಯಿಂದ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ಗಮನಿಸಿ</a:t>
            </a:r>
            <a:endParaRPr lang="en-US" sz="1600" dirty="0" err="1">
              <a:solidFill>
                <a:schemeClr val="accent1"/>
              </a:solidFill>
              <a:latin typeface="Tunga"/>
              <a:cs typeface="Arial"/>
            </a:endParaRPr>
          </a:p>
          <a:p>
            <a:pPr hangingPunct="0"/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ಇಮೇಲ್‌ನಲ್ಲಿರುವ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ಯುಆರ್‌ಎಲ್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‌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ಮೇಲೆ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ಕ್ಲಿಕ್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ಮಾಡಬೇಡಿ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;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ನಂಬಲರ್ಹ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ವೆಬ್‌ಸೈಟ್‌ನಲ್ಲೇ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ನೇರವಾಗಿ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ಲಾಗಿನ್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ಮಾಡಿ</a:t>
            </a:r>
            <a:endParaRPr lang="en-US" sz="1600" dirty="0" err="1">
              <a:solidFill>
                <a:schemeClr val="accent1"/>
              </a:solidFill>
              <a:latin typeface="Tunga"/>
              <a:cs typeface="Arial"/>
            </a:endParaRPr>
          </a:p>
          <a:p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ವೆಬ್‌ಸೈಟಿನ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ನೋಟಕ್ಕೆ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ಮರುಳಾಗಬೇಡಿ</a:t>
            </a:r>
            <a:endParaRPr lang="en-US" sz="1600" dirty="0">
              <a:solidFill>
                <a:schemeClr val="accent1"/>
              </a:solidFill>
              <a:latin typeface="Tunga"/>
              <a:cs typeface="Arial"/>
            </a:endParaRPr>
          </a:p>
          <a:p>
            <a:pPr hangingPunct="0"/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</a:rPr>
              <a:t>ಚಿಕ್ಕ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</a:rPr>
              <a:t>ಯುಆರ್‌ಎಲ್‌ಗಳ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</a:rPr>
              <a:t>ಪೂರ್ತಿ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</a:rPr>
              <a:t>ವಿಳಾಸ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</a:rPr>
              <a:t>ಯಾವುದೆಂದು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</a:rPr>
              <a:t>ಗಮನಿಸಿ</a:t>
            </a:r>
            <a:endParaRPr lang="en-US" sz="1600" dirty="0">
              <a:solidFill>
                <a:schemeClr val="accent1"/>
              </a:solidFill>
              <a:latin typeface="Tunga"/>
              <a:cs typeface="Arial"/>
            </a:endParaRPr>
          </a:p>
          <a:p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ನಿಮಗೆ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ಅವಶ್ಯಕತೆಯೇ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ಇಲ್ಲದ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ಅಟ್ಯಾಚ್‌ಮೆಂಟ್‌ಗಳ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ಬಗ್ಗೆ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ಹುಷಾರಾಗಿರಿ</a:t>
            </a:r>
            <a:endParaRPr lang="en-US" sz="1600" dirty="0" err="1">
              <a:solidFill>
                <a:schemeClr val="accent1"/>
              </a:solidFill>
              <a:latin typeface="Tunga"/>
              <a:cs typeface="Arial"/>
            </a:endParaRPr>
          </a:p>
          <a:p>
            <a:pPr hangingPunct="0"/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ಅದು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ನಿಮ್ಮನ್ನು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ಬಹಳ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ಬೇಗ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 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ಬಲಿಪಶುವನ್ನಾಗಿಸುವ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ಅವಸರದಲ್ಲಿದೆಯೇ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ಎಂದು</a:t>
            </a:r>
            <a:r>
              <a:rPr lang="en-US" sz="1600" dirty="0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Tunga"/>
                <a:cs typeface="Arial"/>
                <a:sym typeface="Helvetica"/>
              </a:rPr>
              <a:t>ಗಮನಿಸಿ</a:t>
            </a:r>
            <a:endParaRPr lang="en-US" sz="1600" dirty="0">
              <a:solidFill>
                <a:schemeClr val="accent1"/>
              </a:solidFill>
              <a:latin typeface="Tunga"/>
              <a:cs typeface="Arial"/>
            </a:endParaRPr>
          </a:p>
          <a:p>
            <a:endParaRPr lang="en-US" sz="1600" dirty="0">
              <a:latin typeface="Tung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5AA45-104D-4A96-9E55-95708E9D154B}"/>
              </a:ext>
            </a:extLst>
          </p:cNvPr>
          <p:cNvSpPr txBox="1"/>
          <p:nvPr/>
        </p:nvSpPr>
        <p:spPr>
          <a:xfrm>
            <a:off x="5461635" y="2776060"/>
            <a:ext cx="358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u="sng" dirty="0">
                <a:solidFill>
                  <a:srgbClr val="0563C1"/>
                </a:solidFill>
                <a:effectLst/>
                <a:latin typeface="Lucida Sans" panose="020B0602030504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http://www.karnataka.gov.in/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037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5315-CE3D-8846-A597-57F76ADE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unga"/>
              </a:rPr>
              <a:t>ಪ್ರಕರಣ</a:t>
            </a:r>
            <a:r>
              <a:rPr lang="en-US" b="1" dirty="0">
                <a:latin typeface="Tunga"/>
              </a:rPr>
              <a:t> </a:t>
            </a:r>
            <a:r>
              <a:rPr lang="en-US" b="1" dirty="0" err="1">
                <a:latin typeface="Tunga"/>
              </a:rPr>
              <a:t>ಅಧ್ಯಯನ</a:t>
            </a:r>
            <a:endParaRPr lang="en-US" b="1" dirty="0">
              <a:latin typeface="Tung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90500-D53C-384F-8E8B-BD99B7A8D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29" y="549275"/>
            <a:ext cx="8319803" cy="4044950"/>
          </a:xfrm>
        </p:spPr>
        <p:txBody>
          <a:bodyPr/>
          <a:lstStyle/>
          <a:p>
            <a:pPr marL="0" indent="0">
              <a:buNone/>
            </a:pPr>
            <a:endParaRPr lang="en-US" sz="2000" b="1" dirty="0">
              <a:solidFill>
                <a:schemeClr val="accent1"/>
              </a:solidFill>
              <a:latin typeface="Tunga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2000" b="1" dirty="0" err="1">
                <a:solidFill>
                  <a:schemeClr val="accent1"/>
                </a:solidFill>
                <a:latin typeface="Tunga"/>
                <a:cs typeface="Arial"/>
              </a:rPr>
              <a:t>ನಿಮಗೆ</a:t>
            </a:r>
            <a:r>
              <a:rPr lang="en-US" sz="2000" b="1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2000" b="1" dirty="0" err="1">
                <a:solidFill>
                  <a:schemeClr val="accent1"/>
                </a:solidFill>
                <a:latin typeface="Tunga"/>
                <a:cs typeface="Arial"/>
              </a:rPr>
              <a:t>ಇಂಥದೊಂದು</a:t>
            </a:r>
            <a:r>
              <a:rPr lang="en-US" sz="2000" b="1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2000" b="1" dirty="0" err="1">
                <a:solidFill>
                  <a:schemeClr val="accent1"/>
                </a:solidFill>
                <a:latin typeface="Tunga"/>
                <a:cs typeface="Arial"/>
              </a:rPr>
              <a:t>ಮೆಸೇಜ್</a:t>
            </a:r>
            <a:r>
              <a:rPr lang="en-US" sz="2000" b="1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2000" b="1" dirty="0" err="1">
                <a:solidFill>
                  <a:schemeClr val="accent1"/>
                </a:solidFill>
                <a:latin typeface="Tunga"/>
                <a:cs typeface="Arial"/>
              </a:rPr>
              <a:t>ಬರುತ್ತದೆ</a:t>
            </a:r>
            <a:r>
              <a:rPr lang="en-US" sz="2000" b="1" dirty="0">
                <a:solidFill>
                  <a:schemeClr val="accent1"/>
                </a:solidFill>
                <a:latin typeface="Tunga"/>
                <a:cs typeface="Arial"/>
              </a:rPr>
              <a:t>.  </a:t>
            </a:r>
            <a:endParaRPr lang="en-US" sz="2000" b="1" dirty="0">
              <a:solidFill>
                <a:schemeClr val="accent1"/>
              </a:solidFill>
              <a:latin typeface="Tunga"/>
            </a:endParaRPr>
          </a:p>
        </p:txBody>
      </p:sp>
      <p:pic>
        <p:nvPicPr>
          <p:cNvPr id="12" name="Picture 2" descr="Image">
            <a:extLst>
              <a:ext uri="{FF2B5EF4-FFF2-40B4-BE49-F238E27FC236}">
                <a16:creationId xmlns:a16="http://schemas.microsoft.com/office/drawing/2014/main" id="{2A123DE8-79E2-E600-EA7B-2EFBD696E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93"/>
          <a:stretch/>
        </p:blipFill>
        <p:spPr bwMode="auto">
          <a:xfrm>
            <a:off x="840619" y="1408339"/>
            <a:ext cx="2445658" cy="3185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">
            <a:extLst>
              <a:ext uri="{FF2B5EF4-FFF2-40B4-BE49-F238E27FC236}">
                <a16:creationId xmlns:a16="http://schemas.microsoft.com/office/drawing/2014/main" id="{464251FF-763D-E32E-A0DE-7FD85E370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1064"/>
            <a:ext cx="2743200" cy="4441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5894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EB76-4F72-7144-A0FF-BBF1AE09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unga"/>
                <a:cs typeface="Arial"/>
              </a:rPr>
              <a:t>ಇ-</a:t>
            </a:r>
            <a:r>
              <a:rPr lang="en-US" b="1" dirty="0" err="1">
                <a:latin typeface="Tunga"/>
                <a:cs typeface="Arial"/>
              </a:rPr>
              <a:t>ಮೇಲ್</a:t>
            </a:r>
            <a:r>
              <a:rPr lang="en-US" b="1" dirty="0">
                <a:latin typeface="Tunga"/>
                <a:cs typeface="Arial"/>
              </a:rPr>
              <a:t>‌ </a:t>
            </a:r>
            <a:r>
              <a:rPr lang="en-US" b="1" dirty="0" err="1">
                <a:latin typeface="Tunga"/>
                <a:cs typeface="Arial"/>
              </a:rPr>
              <a:t>ಲಿಂಕ್‌ಗಳ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ಮೇಲೆ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ಕ್ಲಿಕ್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ಮಾಡುವಾಗ</a:t>
            </a:r>
            <a:r>
              <a:rPr lang="en-US" b="1" dirty="0">
                <a:latin typeface="Tunga"/>
                <a:cs typeface="Arial"/>
              </a:rPr>
              <a:t> </a:t>
            </a:r>
            <a:r>
              <a:rPr lang="en-US" b="1" dirty="0" err="1">
                <a:latin typeface="Tunga"/>
                <a:cs typeface="Arial"/>
              </a:rPr>
              <a:t>ಎಚ್ಚರಿಕೆ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ವಹಿಸಿ</a:t>
            </a:r>
            <a:r>
              <a:rPr lang="en-US" b="1" dirty="0">
                <a:latin typeface="Tunga"/>
                <a:cs typeface="Arial"/>
              </a:rPr>
              <a:t>!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B1AFD-2ED9-4B4D-BE01-B4BB355B3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30" y="865539"/>
            <a:ext cx="4044006" cy="3728686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114300" indent="0" hangingPunct="0">
              <a:buNone/>
            </a:pPr>
            <a:r>
              <a:rPr lang="en-US" sz="1200" b="1" dirty="0" err="1">
                <a:solidFill>
                  <a:schemeClr val="accent1"/>
                </a:solidFill>
                <a:latin typeface="Tunga"/>
                <a:cs typeface="Arial"/>
              </a:rPr>
              <a:t>ಯಾವಾಗ</a:t>
            </a:r>
            <a:r>
              <a:rPr lang="en-US" sz="1200" b="1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b="1" dirty="0" err="1">
                <a:solidFill>
                  <a:schemeClr val="accent1"/>
                </a:solidFill>
                <a:latin typeface="Tunga"/>
                <a:cs typeface="Arial"/>
              </a:rPr>
              <a:t>ಕ್ಲಿಕ್</a:t>
            </a:r>
            <a:r>
              <a:rPr lang="en-US" sz="1200" b="1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b="1" dirty="0" err="1">
                <a:solidFill>
                  <a:schemeClr val="accent1"/>
                </a:solidFill>
                <a:latin typeface="Tunga"/>
                <a:cs typeface="Arial"/>
              </a:rPr>
              <a:t>ಮಾಡಬಹುದು</a:t>
            </a:r>
            <a:r>
              <a:rPr lang="en-US" sz="1200" b="1" dirty="0">
                <a:solidFill>
                  <a:schemeClr val="accent1"/>
                </a:solidFill>
                <a:latin typeface="Tunga"/>
                <a:cs typeface="Arial"/>
              </a:rPr>
              <a:t>:</a:t>
            </a:r>
            <a:endParaRPr lang="en-US" sz="1200" b="1" dirty="0">
              <a:solidFill>
                <a:schemeClr val="accent1"/>
              </a:solidFill>
              <a:latin typeface="Tunga"/>
            </a:endParaRPr>
          </a:p>
          <a:p>
            <a:pPr hangingPunct="0"/>
            <a:endParaRPr lang="en-US" sz="1200" dirty="0">
              <a:solidFill>
                <a:schemeClr val="accent1"/>
              </a:solidFill>
              <a:latin typeface="Tunga"/>
              <a:cs typeface="Arial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ಫ್ಲಿಪ್‌ಕಾರ್ಟ್‌ನಿಂದ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ಏನನ್ನೋ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ಆರ್ಡರ್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ಮಾಡಿದ್ದೀರಿ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ಅವರು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ಕಳುಹಿಸಿರುವ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ಶಿಪ್‌ಮೆಂಟ್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ಟ್ರ್ಯಾಕಿಂಗ್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ಇಮೇಲ್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ನಿಶ್ಚಿಂತೆಯಿಂದ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ಕ್ಲಿಕ್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ಮಾಡಬಹುದು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ಅದು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ನಿರೀಕ್ಷಿಸಿದ್ದ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ಲಿಂಕ್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ಹೌದೋ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ಅಲ್ಲವೋ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ಎಂಬುದನ್ನು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ನೋಡಿಕೊಂಡರೆ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ಸಾಕು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ಒಂದು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ವೇಳೆ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ನಿರೀಕ್ಷಿಸದೇ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ಇದ್ದ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ಅಥವಾ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ನಿಮಗೆ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ಗೊತ್ತಿಲ್ಲದ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ಯಾವುದಾದರೂ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ವಸ್ತುವಿನ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ಕುರಿತಾದ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ಇಮೇಲ್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ಬಂದರೆ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ಅದನ್ನು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ತಕ್ಷಣವೇ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ಡಿಲೀಟ್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ಮಾಡಿ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</a:t>
            </a:r>
            <a:endParaRPr lang="en-US" sz="1600" dirty="0">
              <a:solidFill>
                <a:schemeClr val="accent1"/>
              </a:solidFill>
            </a:endParaRPr>
          </a:p>
          <a:p>
            <a:pPr hangingPunct="0"/>
            <a:endParaRPr lang="en-US" sz="1200" dirty="0">
              <a:solidFill>
                <a:schemeClr val="accent1"/>
              </a:solidFill>
              <a:latin typeface="Tunga"/>
              <a:cs typeface="Arial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ಯಾವುದೋ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ಒಂದು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ವೆಬ್‌ಸೈಟ್‌ನಲ್ಲಿ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ಅಕೌಂಟ್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ಒಂದಕ್ಕೆ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ಸೈನ್ಅಪ್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ಮಾಡಿದ್ದೀರಿ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ಅವರು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ನಿಮ್ಮ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ಇಮೇಲ್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ಖಚಿತಪಡಿಸಿಕೊಳ್ಳಲು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ಒಂದು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ಲಿಂಕ್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ಕಳಿಸಿದ್ದರೆ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ಅದರ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ಮೇಲೆ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ಕ್ಲಿಕ್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ಮಾಡಲು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ಯಾವುದೇ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ಅಡ್ಡಿಯಿಲ್ಲ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ಆದರೆ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ಅದನ್ನು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ನಿರೀಕ್ಷಿಸಿದ್ದಿರಿ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ಅಥವಾ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ಅಂಥದ್ದೊಂದು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ಸೈನ್‌ಅಪ್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ಮಾಡಿದ್ದೀರಿ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ಎಂಬುದನ್ನು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ಖಚಿತಪಡಿಸಿಕೊಳ್ಳಿ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1F573-6E36-4747-97F3-F806375856FF}"/>
              </a:ext>
            </a:extLst>
          </p:cNvPr>
          <p:cNvSpPr txBox="1"/>
          <p:nvPr/>
        </p:nvSpPr>
        <p:spPr>
          <a:xfrm>
            <a:off x="4572000" y="867428"/>
            <a:ext cx="3987447" cy="3213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114300">
              <a:lnSpc>
                <a:spcPct val="90000"/>
              </a:lnSpc>
            </a:pPr>
            <a:r>
              <a:rPr lang="en-US" b="1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ಯಾವಾಗ</a:t>
            </a:r>
            <a:r>
              <a:rPr lang="en-US" b="1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ಕ್ಲಿಕ್</a:t>
            </a:r>
            <a:r>
              <a:rPr lang="en-US" b="1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ಮಾಡಬಾರದು</a:t>
            </a:r>
            <a:r>
              <a:rPr lang="en-US" b="1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 </a:t>
            </a:r>
          </a:p>
          <a:p>
            <a:pPr marL="114300">
              <a:lnSpc>
                <a:spcPct val="90000"/>
              </a:lnSpc>
            </a:pPr>
            <a:endParaRPr lang="en-US" dirty="0">
              <a:solidFill>
                <a:schemeClr val="accent1"/>
              </a:solidFill>
              <a:latin typeface="Tunga"/>
              <a:ea typeface="+mn-ea"/>
              <a:cs typeface="Tunga"/>
            </a:endParaRPr>
          </a:p>
          <a:p>
            <a:pPr marL="457200" indent="-342900">
              <a:lnSpc>
                <a:spcPct val="90000"/>
              </a:lnSpc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ಕೆಲಸ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ಮಾಡುವ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ಜಾಗದಿಂದ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ಅಚಾನಕ್ಕಾಗಿ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ನಿಮಗೊಂದು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ಇಮೇಲ್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ಬರುತ್ತದೆ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ಲಾಗ್‌ಇನ್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ಆಗಿ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ಒಂದು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ಮುಖ್ಯವಾದ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ವಿಷಯದ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ಬಗ್ಗೆ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ಗಮನಹರಿಸಬೇಕು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ಎಂದು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ಅದರಲ್ಲಿ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ಬರೆದಿರಬಹುದು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ಆದರೆ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ಅವರು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ಕೊಟ್ಟಿರುವ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ಲಿಂಕ್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ಮೇಲೆ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ಕ್ಲಿಕ್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ಮಾಡಲೇಬೇಡಿ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ಅಂಥದೊಂದು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ಇಮೇಲ್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ಅನ್ನು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ನಿರೀಕ್ಷಿಸಿರಲಿಲ್ಲ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ಎಂದಾದರೆ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ಅದು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ನಂಬಲರ್ಹ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ಮೂಲಗಳಿಂದಲೇ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ಬಂದಿದೆ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ಎಂದು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ಹೇಳಲಾಗುವುದಿಲ್ಲ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</a:rPr>
              <a:t>.</a:t>
            </a:r>
          </a:p>
          <a:p>
            <a:pPr marL="457200" indent="-342900">
              <a:lnSpc>
                <a:spcPct val="90000"/>
              </a:lnSpc>
              <a:buClr>
                <a:schemeClr val="accent2"/>
              </a:buClr>
              <a:buSzPts val="1800"/>
              <a:buFont typeface="Arial"/>
              <a:buChar char="•"/>
            </a:pPr>
            <a:endParaRPr lang="en-US" sz="1200" dirty="0">
              <a:solidFill>
                <a:schemeClr val="accent1"/>
              </a:solidFill>
              <a:latin typeface="Tunga"/>
              <a:ea typeface="+mn-ea"/>
              <a:cs typeface="Tunga"/>
            </a:endParaRPr>
          </a:p>
          <a:p>
            <a:pPr marL="457200" indent="-342900">
              <a:lnSpc>
                <a:spcPct val="90000"/>
              </a:lnSpc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ನಿಮ್ಮ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ಸ್ನೇಹಿತರೊಬ್ಬರು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ನಿರೀಕ್ಷಿಸದೇ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ಇದ್ದ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ಲಿಂಕ್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ಒಂದನ್ನು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ಕಳಿಸುತ್ತಾರೆ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ಅದನ್ನು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ಕ್ಲಿಕ್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ಮಾಡಬೇಡಿ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ನೆನಪಿಡಿ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ಇಮೇಲ್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ಕಳಿಸಿದವರ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ವಿಳಾಸವನ್ನು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ನಕಲು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ಮಾಡಿರಬಹುದು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ಅಥವಾ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ಅವರ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ಅಕೌಂಟ್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ಹ್ಯಾಕ್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ಆಗಿರಬಹುದು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ಇದೆಲ್ಲಾ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ತುಂಬಾ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ಕಿರಿಕಿರಿಯ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ವಿಷಯ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ಎಂಬುದು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ನಮಗೆಲ್ಲಾ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ತಿಳಿದಿದೆ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ಆದರೆ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ಇದಕ್ಕೆ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ಬೇರೇನಾದರೂ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ಪರಿಹಾರ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ಇದೆಯೇ</a:t>
            </a:r>
            <a:r>
              <a:rPr lang="en-US" sz="1200" dirty="0">
                <a:solidFill>
                  <a:schemeClr val="accent1"/>
                </a:solidFill>
                <a:latin typeface="Tunga"/>
                <a:ea typeface="+mn-ea"/>
                <a:cs typeface="Tunga"/>
                <a:sym typeface="Arial"/>
              </a:rPr>
              <a:t>?</a:t>
            </a:r>
            <a:endParaRPr lang="en-US" sz="1200" dirty="0">
              <a:solidFill>
                <a:schemeClr val="accent1"/>
              </a:solidFill>
              <a:latin typeface="Tunga"/>
              <a:ea typeface="+mn-ea"/>
              <a:cs typeface="Tunga"/>
            </a:endParaRPr>
          </a:p>
        </p:txBody>
      </p:sp>
    </p:spTree>
    <p:extLst>
      <p:ext uri="{BB962C8B-B14F-4D97-AF65-F5344CB8AC3E}">
        <p14:creationId xmlns:p14="http://schemas.microsoft.com/office/powerpoint/2010/main" val="8285295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740F-ECE4-44CD-93F6-17783905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>
                <a:latin typeface="Tunga"/>
                <a:cs typeface="Arial"/>
              </a:rPr>
              <a:t>ಇನ್ನಿತರೆ</a:t>
            </a:r>
            <a:r>
              <a:rPr lang="en-IN" b="1" dirty="0">
                <a:latin typeface="Tunga"/>
                <a:cs typeface="Arial"/>
              </a:rPr>
              <a:t> </a:t>
            </a:r>
            <a:r>
              <a:rPr lang="en-IN" b="1" dirty="0" err="1">
                <a:latin typeface="Tunga"/>
                <a:cs typeface="Arial"/>
              </a:rPr>
              <a:t>ಫಿಶಿಂಗ್</a:t>
            </a:r>
            <a:r>
              <a:rPr lang="en-IN" b="1" dirty="0">
                <a:latin typeface="Tunga"/>
                <a:cs typeface="Arial"/>
              </a:rPr>
              <a:t> </a:t>
            </a:r>
            <a:r>
              <a:rPr lang="en-IN" b="1" dirty="0" err="1">
                <a:latin typeface="Tunga"/>
                <a:cs typeface="Arial"/>
              </a:rPr>
              <a:t>ದಾಳಿಗಳು</a:t>
            </a:r>
            <a:r>
              <a:rPr lang="en-IN" b="1" dirty="0">
                <a:latin typeface="Tunga"/>
                <a:cs typeface="Arial"/>
              </a:rPr>
              <a:t> </a:t>
            </a:r>
            <a:endParaRPr lang="en-GB" b="1" dirty="0">
              <a:latin typeface="Tung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1237A-6B08-4E92-990F-77563E19766D}"/>
              </a:ext>
            </a:extLst>
          </p:cNvPr>
          <p:cNvSpPr txBox="1"/>
          <p:nvPr/>
        </p:nvSpPr>
        <p:spPr>
          <a:xfrm>
            <a:off x="685800" y="1511284"/>
            <a:ext cx="212598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3600" b="1" dirty="0" err="1">
                <a:latin typeface="Tunga"/>
                <a:cs typeface="Tunga"/>
              </a:rPr>
              <a:t>ವಿಶಿಂಗ್</a:t>
            </a:r>
            <a:endParaRPr lang="en-US" b="1" dirty="0" err="1">
              <a:latin typeface="Tunga"/>
              <a:cs typeface="Tung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DBBA1-70C8-432F-9FD2-ED2A7DA99648}"/>
              </a:ext>
            </a:extLst>
          </p:cNvPr>
          <p:cNvSpPr txBox="1"/>
          <p:nvPr/>
        </p:nvSpPr>
        <p:spPr>
          <a:xfrm>
            <a:off x="685800" y="2921467"/>
            <a:ext cx="212598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3600" b="1" dirty="0" err="1">
                <a:latin typeface="Tunga"/>
                <a:cs typeface="Tunga"/>
              </a:rPr>
              <a:t>ಸ್ಮಿಶಿಂಗ್</a:t>
            </a:r>
            <a:endParaRPr lang="en-US" b="1">
              <a:latin typeface="Tunga"/>
              <a:cs typeface="Tung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31F00-847A-4D45-B45A-50A6B225D6B4}"/>
              </a:ext>
            </a:extLst>
          </p:cNvPr>
          <p:cNvSpPr txBox="1"/>
          <p:nvPr/>
        </p:nvSpPr>
        <p:spPr>
          <a:xfrm>
            <a:off x="4815840" y="1511284"/>
            <a:ext cx="31775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3600" b="1" dirty="0" err="1">
                <a:latin typeface="Tunga"/>
                <a:cs typeface="Tunga"/>
              </a:rPr>
              <a:t>ವಾಯ್ಸ್</a:t>
            </a:r>
            <a:r>
              <a:rPr lang="en-IN" sz="3600" b="1" dirty="0">
                <a:latin typeface="Tunga"/>
                <a:cs typeface="Tunga"/>
              </a:rPr>
              <a:t> </a:t>
            </a:r>
            <a:r>
              <a:rPr lang="en-IN" sz="3600" b="1" dirty="0" err="1">
                <a:latin typeface="Tunga"/>
                <a:cs typeface="Tunga"/>
              </a:rPr>
              <a:t>ಫಿಶಿಂಗ್</a:t>
            </a:r>
            <a:endParaRPr lang="en-GB" sz="3600" b="1">
              <a:latin typeface="Tunga"/>
              <a:cs typeface="Tung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5719D-AFFC-428E-BD10-5336B88EF943}"/>
              </a:ext>
            </a:extLst>
          </p:cNvPr>
          <p:cNvSpPr txBox="1"/>
          <p:nvPr/>
        </p:nvSpPr>
        <p:spPr>
          <a:xfrm>
            <a:off x="4869180" y="2921467"/>
            <a:ext cx="35869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3600" b="1" dirty="0" err="1">
                <a:latin typeface="Tunga"/>
                <a:cs typeface="Tunga"/>
              </a:rPr>
              <a:t>ಎಸ್‌ಎಂಎಸ್</a:t>
            </a:r>
            <a:r>
              <a:rPr lang="en-IN" sz="3600" b="1" dirty="0">
                <a:latin typeface="Tunga"/>
                <a:cs typeface="Tunga"/>
              </a:rPr>
              <a:t>‌ </a:t>
            </a:r>
            <a:r>
              <a:rPr lang="en-IN" sz="3600" b="1" dirty="0" err="1">
                <a:latin typeface="Tunga"/>
                <a:cs typeface="Tunga"/>
              </a:rPr>
              <a:t>ಫಿಶಿಂಗ್</a:t>
            </a:r>
            <a:endParaRPr lang="en-US" b="1">
              <a:latin typeface="Tunga"/>
              <a:cs typeface="Tunga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15D8377-4701-472A-9DDB-13DC0884E23B}"/>
              </a:ext>
            </a:extLst>
          </p:cNvPr>
          <p:cNvSpPr/>
          <p:nvPr/>
        </p:nvSpPr>
        <p:spPr>
          <a:xfrm>
            <a:off x="3093720" y="1672866"/>
            <a:ext cx="1318260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5C87497-71FF-4BC1-851A-0D7DC1C59889}"/>
              </a:ext>
            </a:extLst>
          </p:cNvPr>
          <p:cNvSpPr/>
          <p:nvPr/>
        </p:nvSpPr>
        <p:spPr>
          <a:xfrm>
            <a:off x="3093720" y="3083049"/>
            <a:ext cx="1318260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8848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17;p1"/>
          <p:cNvSpPr txBox="1">
            <a:spLocks noGrp="1"/>
          </p:cNvSpPr>
          <p:nvPr>
            <p:ph type="sldNum" sz="quarter" idx="4294967295"/>
          </p:nvPr>
        </p:nvSpPr>
        <p:spPr>
          <a:xfrm>
            <a:off x="8867177" y="4821435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l" defTabSz="914400" rtl="0" eaLnBrk="1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IN" sz="600" b="0" i="0" u="none" strike="noStrike" kern="0" cap="none" spc="0" normalizeH="0" baseline="0" noProof="0" smtClean="0">
                <a:ln>
                  <a:noFill/>
                </a:ln>
                <a:solidFill>
                  <a:srgbClr val="0A1E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A1E5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" name="Google Shape;52;p8"/>
          <p:cNvSpPr txBox="1">
            <a:spLocks noGrp="1"/>
          </p:cNvSpPr>
          <p:nvPr>
            <p:ph type="title"/>
          </p:nvPr>
        </p:nvSpPr>
        <p:spPr>
          <a:xfrm>
            <a:off x="377628" y="167537"/>
            <a:ext cx="8018661" cy="536578"/>
          </a:xfrm>
          <a:prstGeom prst="rect">
            <a:avLst/>
          </a:prstGeom>
        </p:spPr>
        <p:txBody>
          <a:bodyPr/>
          <a:lstStyle/>
          <a:p>
            <a:r>
              <a:rPr dirty="0"/>
              <a:t>Background to the </a:t>
            </a:r>
            <a:r>
              <a:rPr dirty="0" err="1"/>
              <a:t>CoE</a:t>
            </a:r>
            <a:endParaRPr dirty="0"/>
          </a:p>
        </p:txBody>
      </p:sp>
      <p:sp>
        <p:nvSpPr>
          <p:cNvPr id="93" name="Google Shape;54;p8"/>
          <p:cNvSpPr txBox="1"/>
          <p:nvPr/>
        </p:nvSpPr>
        <p:spPr>
          <a:xfrm>
            <a:off x="379705" y="3399959"/>
            <a:ext cx="1903156" cy="292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 anchor="b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+mn-lt"/>
                <a:ea typeface="+mn-ea"/>
                <a:cs typeface="+mn-cs"/>
                <a:sym typeface="Arial"/>
              </a:defRPr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</p:txBody>
      </p:sp>
      <p:sp>
        <p:nvSpPr>
          <p:cNvPr id="96" name="Google Shape;57;p8"/>
          <p:cNvSpPr txBox="1"/>
          <p:nvPr/>
        </p:nvSpPr>
        <p:spPr>
          <a:xfrm>
            <a:off x="6698284" y="3414613"/>
            <a:ext cx="1734638" cy="292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b">
            <a:spAutoFit/>
          </a:bodyPr>
          <a:lstStyle>
            <a:lvl1pPr algn="ctr">
              <a:defRPr sz="13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n-ea"/>
              <a:cs typeface="Tunga"/>
              <a:sym typeface="Arial"/>
            </a:endParaRPr>
          </a:p>
        </p:txBody>
      </p:sp>
      <p:grpSp>
        <p:nvGrpSpPr>
          <p:cNvPr id="99" name="Google Shape;58;p8"/>
          <p:cNvGrpSpPr/>
          <p:nvPr/>
        </p:nvGrpSpPr>
        <p:grpSpPr>
          <a:xfrm>
            <a:off x="338891" y="2766059"/>
            <a:ext cx="2596860" cy="866153"/>
            <a:chOff x="-41313" y="0"/>
            <a:chExt cx="2596859" cy="927922"/>
          </a:xfrm>
        </p:grpSpPr>
        <p:sp>
          <p:nvSpPr>
            <p:cNvPr id="97" name="Rectangle"/>
            <p:cNvSpPr/>
            <p:nvPr/>
          </p:nvSpPr>
          <p:spPr>
            <a:xfrm>
              <a:off x="0" y="0"/>
              <a:ext cx="2555546" cy="927922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98" name="IISc is the Anchor institute"/>
            <p:cNvSpPr txBox="1"/>
            <p:nvPr/>
          </p:nvSpPr>
          <p:spPr>
            <a:xfrm>
              <a:off x="-41313" y="227298"/>
              <a:ext cx="2464096" cy="307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0" marR="0" lvl="1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n-IN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unga"/>
                  <a:ea typeface="+mj-ea"/>
                  <a:cs typeface="Tunga"/>
                  <a:sym typeface="Helvetica"/>
                </a:rPr>
                <a:t>ಐಐಎಸ್‍ಸಿ</a:t>
              </a:r>
              <a:r>
                <a:rPr kumimoji="0" lang="kn-I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unga"/>
                  <a:ea typeface="+mj-ea"/>
                  <a:cs typeface="Tunga"/>
                  <a:sym typeface="Helvetica"/>
                </a:rPr>
                <a:t> ಒಂದು ಆಧಾರ ಸಂಸ್ಥೆ</a:t>
              </a:r>
              <a:endParaRPr kumimoji="0" lang="en-IN" sz="14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Helvetica"/>
              </a:endParaRPr>
            </a:p>
          </p:txBody>
        </p:sp>
      </p:grpSp>
      <p:pic>
        <p:nvPicPr>
          <p:cNvPr id="100" name="Google Shape;59;p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r="6169"/>
          <a:stretch/>
        </p:blipFill>
        <p:spPr>
          <a:xfrm>
            <a:off x="1119506" y="1730904"/>
            <a:ext cx="798047" cy="918808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Google Shape;60;p8"/>
          <p:cNvSpPr/>
          <p:nvPr/>
        </p:nvSpPr>
        <p:spPr>
          <a:xfrm>
            <a:off x="293168" y="1730904"/>
            <a:ext cx="2555545" cy="1901309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grpSp>
        <p:nvGrpSpPr>
          <p:cNvPr id="104" name="Google Shape;61;p8"/>
          <p:cNvGrpSpPr/>
          <p:nvPr/>
        </p:nvGrpSpPr>
        <p:grpSpPr>
          <a:xfrm>
            <a:off x="3023631" y="2538809"/>
            <a:ext cx="2555548" cy="1092565"/>
            <a:chOff x="-91450" y="700672"/>
            <a:chExt cx="2555547" cy="1092563"/>
          </a:xfrm>
        </p:grpSpPr>
        <p:sp>
          <p:nvSpPr>
            <p:cNvPr id="102" name="Rectangle"/>
            <p:cNvSpPr/>
            <p:nvPr/>
          </p:nvSpPr>
          <p:spPr>
            <a:xfrm>
              <a:off x="-91450" y="801806"/>
              <a:ext cx="2555547" cy="92792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103" name="Initiative of GoK, Department of IT, BT, S&amp;T and Karnataka Innovation and Technology Society"/>
            <p:cNvSpPr txBox="1"/>
            <p:nvPr/>
          </p:nvSpPr>
          <p:spPr>
            <a:xfrm>
              <a:off x="0" y="700672"/>
              <a:ext cx="2464097" cy="109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n-I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unga"/>
                  <a:ea typeface="+mn-ea"/>
                  <a:cs typeface="Tunga"/>
                  <a:sym typeface="Arial"/>
                </a:rPr>
                <a:t>ಕರ್ನಾಟಕ ಸರ್ಕಾರ, ಎಲೆಕ್ಟ್ರಾನಿಕ್ಸ್, ಐಟಿ, ಬಿಟಿ ಹಾಗೂ ಎಸ್ ಅಂಡ್ ಟಿ ಇಲಾಖೆ ಮತ್ತು ಕರ್ನಾಟಕ ಇನ್ನೋವೇಶನ್ ಅಂಡ್ ಟೆಕ್ನಾಲಜಿ ಸೊಸೈಟಿಗಳ ಒಂದು ಮುಂದೊಡಗು</a:t>
              </a:r>
              <a:endPara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n-ea"/>
                <a:cs typeface="Tunga"/>
                <a:sym typeface="Arial"/>
              </a:endParaRPr>
            </a:p>
          </p:txBody>
        </p:sp>
      </p:grpSp>
      <p:pic>
        <p:nvPicPr>
          <p:cNvPr id="105" name="Google Shape;62;p8" descr="Google Shape;62;p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021" y="1927058"/>
            <a:ext cx="1509563" cy="403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3;p8" descr="Google Shape;63;p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152" y="1892718"/>
            <a:ext cx="541657" cy="541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Google Shape;64;p8"/>
          <p:cNvSpPr/>
          <p:nvPr/>
        </p:nvSpPr>
        <p:spPr>
          <a:xfrm>
            <a:off x="3042638" y="1699057"/>
            <a:ext cx="2555546" cy="1901309"/>
          </a:xfrm>
          <a:prstGeom prst="rect">
            <a:avLst/>
          </a:prstGeom>
          <a:ln w="127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grpSp>
        <p:nvGrpSpPr>
          <p:cNvPr id="110" name="Google Shape;65;p8"/>
          <p:cNvGrpSpPr/>
          <p:nvPr/>
        </p:nvGrpSpPr>
        <p:grpSpPr>
          <a:xfrm>
            <a:off x="5818830" y="2654513"/>
            <a:ext cx="2611581" cy="927922"/>
            <a:chOff x="-45724" y="816375"/>
            <a:chExt cx="2611580" cy="927922"/>
          </a:xfrm>
        </p:grpSpPr>
        <p:sp>
          <p:nvSpPr>
            <p:cNvPr id="108" name="Rectangle"/>
            <p:cNvSpPr/>
            <p:nvPr/>
          </p:nvSpPr>
          <p:spPr>
            <a:xfrm>
              <a:off x="10309" y="816375"/>
              <a:ext cx="2555547" cy="927922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109" name="KSCST is the Implementation Agency"/>
            <p:cNvSpPr txBox="1"/>
            <p:nvPr/>
          </p:nvSpPr>
          <p:spPr>
            <a:xfrm>
              <a:off x="-45724" y="959552"/>
              <a:ext cx="2464097" cy="492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n-IN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unga"/>
                  <a:ea typeface="+mn-ea"/>
                  <a:cs typeface="Tunga"/>
                  <a:sym typeface="Arial"/>
                </a:rPr>
                <a:t>ಕೆಎಸ್‍ಸಿಎಸ್‍ಟಿಯು</a:t>
              </a:r>
              <a:r>
                <a:rPr kumimoji="0" lang="kn-I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unga"/>
                  <a:ea typeface="+mn-ea"/>
                  <a:cs typeface="Tunga"/>
                  <a:sym typeface="Arial"/>
                </a:rPr>
                <a:t> ಒಂದು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n-ea"/>
                <a:cs typeface="Tunga"/>
                <a:sym typeface="Arial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n-I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unga"/>
                  <a:ea typeface="+mn-ea"/>
                  <a:cs typeface="Tunga"/>
                  <a:sym typeface="Arial"/>
                </a:rPr>
                <a:t>ಅನುಷ್ಠಾನ </a:t>
              </a:r>
              <a:r>
                <a:rPr kumimoji="0" lang="kn-IN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unga"/>
                  <a:ea typeface="+mn-ea"/>
                  <a:cs typeface="Tunga"/>
                  <a:sym typeface="Arial"/>
                </a:rPr>
                <a:t>ಸಂಸ್ಥೆಯಾಗಿದೆ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n-ea"/>
                <a:cs typeface="Tunga"/>
                <a:sym typeface="Arial"/>
              </a:endParaRPr>
            </a:p>
          </p:txBody>
        </p:sp>
      </p:grpSp>
      <p:pic>
        <p:nvPicPr>
          <p:cNvPr id="111" name="Google Shape;66;p8" descr="Google Shape;66;p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85" y="1687510"/>
            <a:ext cx="1030618" cy="8523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67;p8"/>
          <p:cNvSpPr/>
          <p:nvPr/>
        </p:nvSpPr>
        <p:spPr>
          <a:xfrm>
            <a:off x="5818830" y="1699057"/>
            <a:ext cx="2555547" cy="1901309"/>
          </a:xfrm>
          <a:prstGeom prst="rect">
            <a:avLst/>
          </a:prstGeom>
          <a:ln w="12700">
            <a:solidFill>
              <a:srgbClr val="32C77F"/>
            </a:solidFill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grpSp>
        <p:nvGrpSpPr>
          <p:cNvPr id="118" name="Google Shape;70;p8"/>
          <p:cNvGrpSpPr/>
          <p:nvPr/>
        </p:nvGrpSpPr>
        <p:grpSpPr>
          <a:xfrm>
            <a:off x="1133013" y="3954926"/>
            <a:ext cx="228020" cy="220920"/>
            <a:chOff x="0" y="0"/>
            <a:chExt cx="228019" cy="220918"/>
          </a:xfrm>
        </p:grpSpPr>
        <p:sp>
          <p:nvSpPr>
            <p:cNvPr id="115" name="Google Shape;71;p8"/>
            <p:cNvSpPr/>
            <p:nvPr/>
          </p:nvSpPr>
          <p:spPr>
            <a:xfrm>
              <a:off x="0" y="0"/>
              <a:ext cx="220130" cy="22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87" y="15159"/>
                  </a:moveTo>
                  <a:lnTo>
                    <a:pt x="3290" y="16007"/>
                  </a:lnTo>
                  <a:lnTo>
                    <a:pt x="3871" y="16779"/>
                  </a:lnTo>
                  <a:lnTo>
                    <a:pt x="4529" y="17434"/>
                  </a:lnTo>
                  <a:lnTo>
                    <a:pt x="5226" y="18051"/>
                  </a:lnTo>
                  <a:lnTo>
                    <a:pt x="5961" y="18591"/>
                  </a:lnTo>
                  <a:lnTo>
                    <a:pt x="6813" y="19016"/>
                  </a:lnTo>
                  <a:lnTo>
                    <a:pt x="5265" y="15159"/>
                  </a:lnTo>
                  <a:lnTo>
                    <a:pt x="2787" y="15159"/>
                  </a:lnTo>
                  <a:close/>
                  <a:moveTo>
                    <a:pt x="2052" y="8409"/>
                  </a:moveTo>
                  <a:lnTo>
                    <a:pt x="1897" y="8756"/>
                  </a:lnTo>
                  <a:lnTo>
                    <a:pt x="1781" y="9141"/>
                  </a:lnTo>
                  <a:lnTo>
                    <a:pt x="1703" y="9604"/>
                  </a:lnTo>
                  <a:lnTo>
                    <a:pt x="1665" y="10106"/>
                  </a:lnTo>
                  <a:lnTo>
                    <a:pt x="1665" y="11186"/>
                  </a:lnTo>
                  <a:lnTo>
                    <a:pt x="1703" y="11726"/>
                  </a:lnTo>
                  <a:lnTo>
                    <a:pt x="1742" y="12227"/>
                  </a:lnTo>
                  <a:lnTo>
                    <a:pt x="1858" y="12690"/>
                  </a:lnTo>
                  <a:lnTo>
                    <a:pt x="1974" y="13114"/>
                  </a:lnTo>
                  <a:lnTo>
                    <a:pt x="2090" y="13461"/>
                  </a:lnTo>
                  <a:lnTo>
                    <a:pt x="4955" y="13461"/>
                  </a:lnTo>
                  <a:lnTo>
                    <a:pt x="4955" y="8409"/>
                  </a:lnTo>
                  <a:lnTo>
                    <a:pt x="2052" y="8409"/>
                  </a:lnTo>
                  <a:close/>
                  <a:moveTo>
                    <a:pt x="6813" y="2584"/>
                  </a:moveTo>
                  <a:lnTo>
                    <a:pt x="6039" y="3009"/>
                  </a:lnTo>
                  <a:lnTo>
                    <a:pt x="5342" y="3471"/>
                  </a:lnTo>
                  <a:lnTo>
                    <a:pt x="4684" y="4011"/>
                  </a:lnTo>
                  <a:lnTo>
                    <a:pt x="4103" y="4590"/>
                  </a:lnTo>
                  <a:lnTo>
                    <a:pt x="3561" y="5246"/>
                  </a:lnTo>
                  <a:lnTo>
                    <a:pt x="3058" y="5940"/>
                  </a:lnTo>
                  <a:lnTo>
                    <a:pt x="2632" y="6750"/>
                  </a:lnTo>
                  <a:lnTo>
                    <a:pt x="5187" y="6750"/>
                  </a:lnTo>
                  <a:lnTo>
                    <a:pt x="5961" y="4667"/>
                  </a:lnTo>
                  <a:lnTo>
                    <a:pt x="6813" y="2584"/>
                  </a:lnTo>
                  <a:close/>
                  <a:moveTo>
                    <a:pt x="10994" y="0"/>
                  </a:moveTo>
                  <a:lnTo>
                    <a:pt x="11923" y="77"/>
                  </a:lnTo>
                  <a:lnTo>
                    <a:pt x="12890" y="193"/>
                  </a:lnTo>
                  <a:lnTo>
                    <a:pt x="13819" y="424"/>
                  </a:lnTo>
                  <a:lnTo>
                    <a:pt x="14710" y="733"/>
                  </a:lnTo>
                  <a:lnTo>
                    <a:pt x="15639" y="1119"/>
                  </a:lnTo>
                  <a:lnTo>
                    <a:pt x="16490" y="1581"/>
                  </a:lnTo>
                  <a:lnTo>
                    <a:pt x="17303" y="2160"/>
                  </a:lnTo>
                  <a:lnTo>
                    <a:pt x="18039" y="2739"/>
                  </a:lnTo>
                  <a:lnTo>
                    <a:pt x="18735" y="3394"/>
                  </a:lnTo>
                  <a:lnTo>
                    <a:pt x="19316" y="4127"/>
                  </a:lnTo>
                  <a:lnTo>
                    <a:pt x="19897" y="4899"/>
                  </a:lnTo>
                  <a:lnTo>
                    <a:pt x="20361" y="5709"/>
                  </a:lnTo>
                  <a:lnTo>
                    <a:pt x="20787" y="6557"/>
                  </a:lnTo>
                  <a:lnTo>
                    <a:pt x="21097" y="7444"/>
                  </a:lnTo>
                  <a:lnTo>
                    <a:pt x="21368" y="8370"/>
                  </a:lnTo>
                  <a:lnTo>
                    <a:pt x="21523" y="9334"/>
                  </a:lnTo>
                  <a:lnTo>
                    <a:pt x="21600" y="10260"/>
                  </a:lnTo>
                  <a:lnTo>
                    <a:pt x="21600" y="11263"/>
                  </a:lnTo>
                  <a:lnTo>
                    <a:pt x="21523" y="12227"/>
                  </a:lnTo>
                  <a:lnTo>
                    <a:pt x="21329" y="13230"/>
                  </a:lnTo>
                  <a:lnTo>
                    <a:pt x="21058" y="14233"/>
                  </a:lnTo>
                  <a:lnTo>
                    <a:pt x="20710" y="15236"/>
                  </a:lnTo>
                  <a:lnTo>
                    <a:pt x="20284" y="14734"/>
                  </a:lnTo>
                  <a:lnTo>
                    <a:pt x="19935" y="14271"/>
                  </a:lnTo>
                  <a:lnTo>
                    <a:pt x="20013" y="13307"/>
                  </a:lnTo>
                  <a:lnTo>
                    <a:pt x="20052" y="12304"/>
                  </a:lnTo>
                  <a:lnTo>
                    <a:pt x="20052" y="11340"/>
                  </a:lnTo>
                  <a:lnTo>
                    <a:pt x="20013" y="10337"/>
                  </a:lnTo>
                  <a:lnTo>
                    <a:pt x="19897" y="9373"/>
                  </a:lnTo>
                  <a:lnTo>
                    <a:pt x="19781" y="8331"/>
                  </a:lnTo>
                  <a:lnTo>
                    <a:pt x="19432" y="8409"/>
                  </a:lnTo>
                  <a:lnTo>
                    <a:pt x="19161" y="8370"/>
                  </a:lnTo>
                  <a:lnTo>
                    <a:pt x="18929" y="8331"/>
                  </a:lnTo>
                  <a:lnTo>
                    <a:pt x="18735" y="8216"/>
                  </a:lnTo>
                  <a:lnTo>
                    <a:pt x="18542" y="8061"/>
                  </a:lnTo>
                  <a:lnTo>
                    <a:pt x="18348" y="7869"/>
                  </a:lnTo>
                  <a:lnTo>
                    <a:pt x="18155" y="7714"/>
                  </a:lnTo>
                  <a:lnTo>
                    <a:pt x="17806" y="7406"/>
                  </a:lnTo>
                  <a:lnTo>
                    <a:pt x="17419" y="7136"/>
                  </a:lnTo>
                  <a:lnTo>
                    <a:pt x="16994" y="6789"/>
                  </a:lnTo>
                  <a:lnTo>
                    <a:pt x="19084" y="6789"/>
                  </a:lnTo>
                  <a:lnTo>
                    <a:pt x="18697" y="6056"/>
                  </a:lnTo>
                  <a:lnTo>
                    <a:pt x="18232" y="5400"/>
                  </a:lnTo>
                  <a:lnTo>
                    <a:pt x="17768" y="4783"/>
                  </a:lnTo>
                  <a:lnTo>
                    <a:pt x="17226" y="4243"/>
                  </a:lnTo>
                  <a:lnTo>
                    <a:pt x="16645" y="3741"/>
                  </a:lnTo>
                  <a:lnTo>
                    <a:pt x="16026" y="3279"/>
                  </a:lnTo>
                  <a:lnTo>
                    <a:pt x="15639" y="3047"/>
                  </a:lnTo>
                  <a:lnTo>
                    <a:pt x="15213" y="2816"/>
                  </a:lnTo>
                  <a:lnTo>
                    <a:pt x="14826" y="2661"/>
                  </a:lnTo>
                  <a:lnTo>
                    <a:pt x="14826" y="2623"/>
                  </a:lnTo>
                  <a:lnTo>
                    <a:pt x="14787" y="2584"/>
                  </a:lnTo>
                  <a:lnTo>
                    <a:pt x="14787" y="2623"/>
                  </a:lnTo>
                  <a:lnTo>
                    <a:pt x="14826" y="2661"/>
                  </a:lnTo>
                  <a:lnTo>
                    <a:pt x="16219" y="6133"/>
                  </a:lnTo>
                  <a:lnTo>
                    <a:pt x="16258" y="6210"/>
                  </a:lnTo>
                  <a:lnTo>
                    <a:pt x="16258" y="6326"/>
                  </a:lnTo>
                  <a:lnTo>
                    <a:pt x="16297" y="6480"/>
                  </a:lnTo>
                  <a:lnTo>
                    <a:pt x="15406" y="6287"/>
                  </a:lnTo>
                  <a:lnTo>
                    <a:pt x="14555" y="6094"/>
                  </a:lnTo>
                  <a:lnTo>
                    <a:pt x="14361" y="5593"/>
                  </a:lnTo>
                  <a:lnTo>
                    <a:pt x="14129" y="5053"/>
                  </a:lnTo>
                  <a:lnTo>
                    <a:pt x="13897" y="4551"/>
                  </a:lnTo>
                  <a:lnTo>
                    <a:pt x="13587" y="4011"/>
                  </a:lnTo>
                  <a:lnTo>
                    <a:pt x="12890" y="2931"/>
                  </a:lnTo>
                  <a:lnTo>
                    <a:pt x="12465" y="2469"/>
                  </a:lnTo>
                  <a:lnTo>
                    <a:pt x="12077" y="2083"/>
                  </a:lnTo>
                  <a:lnTo>
                    <a:pt x="11690" y="1851"/>
                  </a:lnTo>
                  <a:lnTo>
                    <a:pt x="11303" y="1697"/>
                  </a:lnTo>
                  <a:lnTo>
                    <a:pt x="10877" y="1620"/>
                  </a:lnTo>
                  <a:lnTo>
                    <a:pt x="10490" y="1697"/>
                  </a:lnTo>
                  <a:lnTo>
                    <a:pt x="10065" y="1813"/>
                  </a:lnTo>
                  <a:lnTo>
                    <a:pt x="9639" y="2044"/>
                  </a:lnTo>
                  <a:lnTo>
                    <a:pt x="9252" y="2391"/>
                  </a:lnTo>
                  <a:lnTo>
                    <a:pt x="8787" y="2854"/>
                  </a:lnTo>
                  <a:lnTo>
                    <a:pt x="8400" y="3317"/>
                  </a:lnTo>
                  <a:lnTo>
                    <a:pt x="8090" y="3857"/>
                  </a:lnTo>
                  <a:lnTo>
                    <a:pt x="7819" y="4397"/>
                  </a:lnTo>
                  <a:lnTo>
                    <a:pt x="7200" y="5940"/>
                  </a:lnTo>
                  <a:lnTo>
                    <a:pt x="7123" y="6326"/>
                  </a:lnTo>
                  <a:lnTo>
                    <a:pt x="6968" y="6750"/>
                  </a:lnTo>
                  <a:lnTo>
                    <a:pt x="11226" y="6750"/>
                  </a:lnTo>
                  <a:lnTo>
                    <a:pt x="10645" y="7290"/>
                  </a:lnTo>
                  <a:lnTo>
                    <a:pt x="10103" y="7753"/>
                  </a:lnTo>
                  <a:lnTo>
                    <a:pt x="9523" y="8216"/>
                  </a:lnTo>
                  <a:lnTo>
                    <a:pt x="9368" y="8293"/>
                  </a:lnTo>
                  <a:lnTo>
                    <a:pt x="8903" y="8370"/>
                  </a:lnTo>
                  <a:lnTo>
                    <a:pt x="6697" y="8370"/>
                  </a:lnTo>
                  <a:lnTo>
                    <a:pt x="6542" y="9411"/>
                  </a:lnTo>
                  <a:lnTo>
                    <a:pt x="6465" y="10453"/>
                  </a:lnTo>
                  <a:lnTo>
                    <a:pt x="6503" y="11456"/>
                  </a:lnTo>
                  <a:lnTo>
                    <a:pt x="6581" y="12497"/>
                  </a:lnTo>
                  <a:lnTo>
                    <a:pt x="6697" y="13539"/>
                  </a:lnTo>
                  <a:lnTo>
                    <a:pt x="8168" y="13539"/>
                  </a:lnTo>
                  <a:lnTo>
                    <a:pt x="8400" y="14079"/>
                  </a:lnTo>
                  <a:lnTo>
                    <a:pt x="8594" y="14580"/>
                  </a:lnTo>
                  <a:lnTo>
                    <a:pt x="8787" y="15159"/>
                  </a:lnTo>
                  <a:lnTo>
                    <a:pt x="7084" y="15159"/>
                  </a:lnTo>
                  <a:lnTo>
                    <a:pt x="7316" y="15930"/>
                  </a:lnTo>
                  <a:lnTo>
                    <a:pt x="7587" y="16663"/>
                  </a:lnTo>
                  <a:lnTo>
                    <a:pt x="7897" y="17357"/>
                  </a:lnTo>
                  <a:lnTo>
                    <a:pt x="8245" y="18013"/>
                  </a:lnTo>
                  <a:lnTo>
                    <a:pt x="8671" y="18630"/>
                  </a:lnTo>
                  <a:lnTo>
                    <a:pt x="9213" y="19209"/>
                  </a:lnTo>
                  <a:lnTo>
                    <a:pt x="9639" y="19556"/>
                  </a:lnTo>
                  <a:lnTo>
                    <a:pt x="10142" y="19826"/>
                  </a:lnTo>
                  <a:lnTo>
                    <a:pt x="10568" y="19941"/>
                  </a:lnTo>
                  <a:lnTo>
                    <a:pt x="11032" y="19941"/>
                  </a:lnTo>
                  <a:lnTo>
                    <a:pt x="11497" y="19826"/>
                  </a:lnTo>
                  <a:lnTo>
                    <a:pt x="11923" y="19594"/>
                  </a:lnTo>
                  <a:lnTo>
                    <a:pt x="12387" y="19247"/>
                  </a:lnTo>
                  <a:lnTo>
                    <a:pt x="12735" y="18900"/>
                  </a:lnTo>
                  <a:lnTo>
                    <a:pt x="13045" y="18514"/>
                  </a:lnTo>
                  <a:lnTo>
                    <a:pt x="13355" y="18167"/>
                  </a:lnTo>
                  <a:lnTo>
                    <a:pt x="15174" y="18167"/>
                  </a:lnTo>
                  <a:lnTo>
                    <a:pt x="14787" y="18977"/>
                  </a:lnTo>
                  <a:lnTo>
                    <a:pt x="14865" y="19054"/>
                  </a:lnTo>
                  <a:lnTo>
                    <a:pt x="15639" y="18553"/>
                  </a:lnTo>
                  <a:lnTo>
                    <a:pt x="16529" y="18051"/>
                  </a:lnTo>
                  <a:lnTo>
                    <a:pt x="17032" y="18591"/>
                  </a:lnTo>
                  <a:lnTo>
                    <a:pt x="17574" y="19131"/>
                  </a:lnTo>
                  <a:lnTo>
                    <a:pt x="17032" y="19594"/>
                  </a:lnTo>
                  <a:lnTo>
                    <a:pt x="16452" y="20019"/>
                  </a:lnTo>
                  <a:lnTo>
                    <a:pt x="15794" y="20404"/>
                  </a:lnTo>
                  <a:lnTo>
                    <a:pt x="15097" y="20713"/>
                  </a:lnTo>
                  <a:lnTo>
                    <a:pt x="14323" y="21021"/>
                  </a:lnTo>
                  <a:lnTo>
                    <a:pt x="13510" y="21253"/>
                  </a:lnTo>
                  <a:lnTo>
                    <a:pt x="12658" y="21446"/>
                  </a:lnTo>
                  <a:lnTo>
                    <a:pt x="11806" y="21561"/>
                  </a:lnTo>
                  <a:lnTo>
                    <a:pt x="10916" y="21600"/>
                  </a:lnTo>
                  <a:lnTo>
                    <a:pt x="9987" y="21561"/>
                  </a:lnTo>
                  <a:lnTo>
                    <a:pt x="9097" y="21484"/>
                  </a:lnTo>
                  <a:lnTo>
                    <a:pt x="8168" y="21253"/>
                  </a:lnTo>
                  <a:lnTo>
                    <a:pt x="7200" y="20983"/>
                  </a:lnTo>
                  <a:lnTo>
                    <a:pt x="6310" y="20597"/>
                  </a:lnTo>
                  <a:lnTo>
                    <a:pt x="5381" y="20134"/>
                  </a:lnTo>
                  <a:lnTo>
                    <a:pt x="4490" y="19556"/>
                  </a:lnTo>
                  <a:lnTo>
                    <a:pt x="3716" y="18939"/>
                  </a:lnTo>
                  <a:lnTo>
                    <a:pt x="3019" y="18244"/>
                  </a:lnTo>
                  <a:lnTo>
                    <a:pt x="2400" y="17550"/>
                  </a:lnTo>
                  <a:lnTo>
                    <a:pt x="1819" y="16779"/>
                  </a:lnTo>
                  <a:lnTo>
                    <a:pt x="1355" y="15969"/>
                  </a:lnTo>
                  <a:lnTo>
                    <a:pt x="929" y="15159"/>
                  </a:lnTo>
                  <a:lnTo>
                    <a:pt x="581" y="14271"/>
                  </a:lnTo>
                  <a:lnTo>
                    <a:pt x="348" y="13384"/>
                  </a:lnTo>
                  <a:lnTo>
                    <a:pt x="155" y="12497"/>
                  </a:lnTo>
                  <a:lnTo>
                    <a:pt x="39" y="11571"/>
                  </a:lnTo>
                  <a:lnTo>
                    <a:pt x="0" y="10646"/>
                  </a:lnTo>
                  <a:lnTo>
                    <a:pt x="77" y="9720"/>
                  </a:lnTo>
                  <a:lnTo>
                    <a:pt x="194" y="8833"/>
                  </a:lnTo>
                  <a:lnTo>
                    <a:pt x="426" y="7907"/>
                  </a:lnTo>
                  <a:lnTo>
                    <a:pt x="735" y="7020"/>
                  </a:lnTo>
                  <a:lnTo>
                    <a:pt x="1084" y="6133"/>
                  </a:lnTo>
                  <a:lnTo>
                    <a:pt x="1548" y="5284"/>
                  </a:lnTo>
                  <a:lnTo>
                    <a:pt x="2129" y="4436"/>
                  </a:lnTo>
                  <a:lnTo>
                    <a:pt x="2710" y="3703"/>
                  </a:lnTo>
                  <a:lnTo>
                    <a:pt x="3368" y="3009"/>
                  </a:lnTo>
                  <a:lnTo>
                    <a:pt x="4103" y="2353"/>
                  </a:lnTo>
                  <a:lnTo>
                    <a:pt x="4839" y="1813"/>
                  </a:lnTo>
                  <a:lnTo>
                    <a:pt x="5652" y="1311"/>
                  </a:lnTo>
                  <a:lnTo>
                    <a:pt x="6465" y="926"/>
                  </a:lnTo>
                  <a:lnTo>
                    <a:pt x="7355" y="579"/>
                  </a:lnTo>
                  <a:lnTo>
                    <a:pt x="8245" y="309"/>
                  </a:lnTo>
                  <a:lnTo>
                    <a:pt x="9135" y="154"/>
                  </a:lnTo>
                  <a:lnTo>
                    <a:pt x="10065" y="39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116" name="Google Shape;72;p8"/>
            <p:cNvSpPr/>
            <p:nvPr/>
          </p:nvSpPr>
          <p:spPr>
            <a:xfrm>
              <a:off x="95862" y="76531"/>
              <a:ext cx="132158" cy="13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66" y="2096"/>
                  </a:moveTo>
                  <a:lnTo>
                    <a:pt x="6835" y="2160"/>
                  </a:lnTo>
                  <a:lnTo>
                    <a:pt x="5867" y="2414"/>
                  </a:lnTo>
                  <a:lnTo>
                    <a:pt x="4965" y="2859"/>
                  </a:lnTo>
                  <a:lnTo>
                    <a:pt x="4191" y="3431"/>
                  </a:lnTo>
                  <a:lnTo>
                    <a:pt x="3482" y="4066"/>
                  </a:lnTo>
                  <a:lnTo>
                    <a:pt x="2901" y="4828"/>
                  </a:lnTo>
                  <a:lnTo>
                    <a:pt x="2515" y="5718"/>
                  </a:lnTo>
                  <a:lnTo>
                    <a:pt x="2257" y="6734"/>
                  </a:lnTo>
                  <a:lnTo>
                    <a:pt x="2128" y="7687"/>
                  </a:lnTo>
                  <a:lnTo>
                    <a:pt x="2257" y="8704"/>
                  </a:lnTo>
                  <a:lnTo>
                    <a:pt x="2515" y="9720"/>
                  </a:lnTo>
                  <a:lnTo>
                    <a:pt x="2901" y="10546"/>
                  </a:lnTo>
                  <a:lnTo>
                    <a:pt x="3482" y="11372"/>
                  </a:lnTo>
                  <a:lnTo>
                    <a:pt x="4127" y="12007"/>
                  </a:lnTo>
                  <a:lnTo>
                    <a:pt x="4965" y="12579"/>
                  </a:lnTo>
                  <a:lnTo>
                    <a:pt x="5803" y="12960"/>
                  </a:lnTo>
                  <a:lnTo>
                    <a:pt x="6770" y="13214"/>
                  </a:lnTo>
                  <a:lnTo>
                    <a:pt x="7802" y="13341"/>
                  </a:lnTo>
                  <a:lnTo>
                    <a:pt x="8833" y="13214"/>
                  </a:lnTo>
                  <a:lnTo>
                    <a:pt x="9801" y="12960"/>
                  </a:lnTo>
                  <a:lnTo>
                    <a:pt x="10703" y="12579"/>
                  </a:lnTo>
                  <a:lnTo>
                    <a:pt x="11477" y="12007"/>
                  </a:lnTo>
                  <a:lnTo>
                    <a:pt x="12186" y="11308"/>
                  </a:lnTo>
                  <a:lnTo>
                    <a:pt x="12767" y="10546"/>
                  </a:lnTo>
                  <a:lnTo>
                    <a:pt x="13153" y="9656"/>
                  </a:lnTo>
                  <a:lnTo>
                    <a:pt x="13411" y="8704"/>
                  </a:lnTo>
                  <a:lnTo>
                    <a:pt x="13540" y="7687"/>
                  </a:lnTo>
                  <a:lnTo>
                    <a:pt x="13411" y="6734"/>
                  </a:lnTo>
                  <a:lnTo>
                    <a:pt x="13153" y="5781"/>
                  </a:lnTo>
                  <a:lnTo>
                    <a:pt x="12767" y="4892"/>
                  </a:lnTo>
                  <a:lnTo>
                    <a:pt x="12186" y="4129"/>
                  </a:lnTo>
                  <a:lnTo>
                    <a:pt x="11477" y="3431"/>
                  </a:lnTo>
                  <a:lnTo>
                    <a:pt x="10703" y="2859"/>
                  </a:lnTo>
                  <a:lnTo>
                    <a:pt x="9801" y="2414"/>
                  </a:lnTo>
                  <a:lnTo>
                    <a:pt x="8833" y="2160"/>
                  </a:lnTo>
                  <a:lnTo>
                    <a:pt x="7866" y="2096"/>
                  </a:lnTo>
                  <a:close/>
                  <a:moveTo>
                    <a:pt x="8253" y="0"/>
                  </a:moveTo>
                  <a:lnTo>
                    <a:pt x="9285" y="127"/>
                  </a:lnTo>
                  <a:lnTo>
                    <a:pt x="10316" y="381"/>
                  </a:lnTo>
                  <a:lnTo>
                    <a:pt x="11348" y="762"/>
                  </a:lnTo>
                  <a:lnTo>
                    <a:pt x="12251" y="1334"/>
                  </a:lnTo>
                  <a:lnTo>
                    <a:pt x="13089" y="1969"/>
                  </a:lnTo>
                  <a:lnTo>
                    <a:pt x="13798" y="2668"/>
                  </a:lnTo>
                  <a:lnTo>
                    <a:pt x="14443" y="3431"/>
                  </a:lnTo>
                  <a:lnTo>
                    <a:pt x="14894" y="4320"/>
                  </a:lnTo>
                  <a:lnTo>
                    <a:pt x="15281" y="5209"/>
                  </a:lnTo>
                  <a:lnTo>
                    <a:pt x="15475" y="6162"/>
                  </a:lnTo>
                  <a:lnTo>
                    <a:pt x="15539" y="7179"/>
                  </a:lnTo>
                  <a:lnTo>
                    <a:pt x="15539" y="8195"/>
                  </a:lnTo>
                  <a:lnTo>
                    <a:pt x="15346" y="9275"/>
                  </a:lnTo>
                  <a:lnTo>
                    <a:pt x="15088" y="10419"/>
                  </a:lnTo>
                  <a:lnTo>
                    <a:pt x="14701" y="11562"/>
                  </a:lnTo>
                  <a:lnTo>
                    <a:pt x="18118" y="15247"/>
                  </a:lnTo>
                  <a:lnTo>
                    <a:pt x="21600" y="18995"/>
                  </a:lnTo>
                  <a:lnTo>
                    <a:pt x="21149" y="19694"/>
                  </a:lnTo>
                  <a:lnTo>
                    <a:pt x="20697" y="20266"/>
                  </a:lnTo>
                  <a:lnTo>
                    <a:pt x="20117" y="20711"/>
                  </a:lnTo>
                  <a:lnTo>
                    <a:pt x="19537" y="21219"/>
                  </a:lnTo>
                  <a:lnTo>
                    <a:pt x="18827" y="21600"/>
                  </a:lnTo>
                  <a:lnTo>
                    <a:pt x="15410" y="17979"/>
                  </a:lnTo>
                  <a:lnTo>
                    <a:pt x="11993" y="14294"/>
                  </a:lnTo>
                  <a:lnTo>
                    <a:pt x="10897" y="14802"/>
                  </a:lnTo>
                  <a:lnTo>
                    <a:pt x="9801" y="15184"/>
                  </a:lnTo>
                  <a:lnTo>
                    <a:pt x="8640" y="15438"/>
                  </a:lnTo>
                  <a:lnTo>
                    <a:pt x="7479" y="15438"/>
                  </a:lnTo>
                  <a:lnTo>
                    <a:pt x="6319" y="15311"/>
                  </a:lnTo>
                  <a:lnTo>
                    <a:pt x="5094" y="14993"/>
                  </a:lnTo>
                  <a:lnTo>
                    <a:pt x="4127" y="14548"/>
                  </a:lnTo>
                  <a:lnTo>
                    <a:pt x="3224" y="13976"/>
                  </a:lnTo>
                  <a:lnTo>
                    <a:pt x="2450" y="13341"/>
                  </a:lnTo>
                  <a:lnTo>
                    <a:pt x="1741" y="12579"/>
                  </a:lnTo>
                  <a:lnTo>
                    <a:pt x="1096" y="11689"/>
                  </a:lnTo>
                  <a:lnTo>
                    <a:pt x="580" y="10736"/>
                  </a:lnTo>
                  <a:lnTo>
                    <a:pt x="258" y="9720"/>
                  </a:lnTo>
                  <a:lnTo>
                    <a:pt x="0" y="8767"/>
                  </a:lnTo>
                  <a:lnTo>
                    <a:pt x="0" y="7687"/>
                  </a:lnTo>
                  <a:lnTo>
                    <a:pt x="64" y="6671"/>
                  </a:lnTo>
                  <a:lnTo>
                    <a:pt x="258" y="5654"/>
                  </a:lnTo>
                  <a:lnTo>
                    <a:pt x="580" y="4701"/>
                  </a:lnTo>
                  <a:lnTo>
                    <a:pt x="1096" y="3748"/>
                  </a:lnTo>
                  <a:lnTo>
                    <a:pt x="1676" y="2859"/>
                  </a:lnTo>
                  <a:lnTo>
                    <a:pt x="2450" y="2096"/>
                  </a:lnTo>
                  <a:lnTo>
                    <a:pt x="3288" y="1398"/>
                  </a:lnTo>
                  <a:lnTo>
                    <a:pt x="4191" y="826"/>
                  </a:lnTo>
                  <a:lnTo>
                    <a:pt x="5158" y="445"/>
                  </a:lnTo>
                  <a:lnTo>
                    <a:pt x="6190" y="127"/>
                  </a:lnTo>
                  <a:lnTo>
                    <a:pt x="7221" y="0"/>
                  </a:lnTo>
                  <a:lnTo>
                    <a:pt x="825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117" name="Google Shape;73;p8"/>
            <p:cNvSpPr/>
            <p:nvPr/>
          </p:nvSpPr>
          <p:spPr>
            <a:xfrm>
              <a:off x="115586" y="94283"/>
              <a:ext cx="58388" cy="39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2405" y="218"/>
                  </a:lnTo>
                  <a:lnTo>
                    <a:pt x="14157" y="873"/>
                  </a:lnTo>
                  <a:lnTo>
                    <a:pt x="15762" y="1964"/>
                  </a:lnTo>
                  <a:lnTo>
                    <a:pt x="17222" y="3491"/>
                  </a:lnTo>
                  <a:lnTo>
                    <a:pt x="18681" y="5236"/>
                  </a:lnTo>
                  <a:lnTo>
                    <a:pt x="19849" y="7636"/>
                  </a:lnTo>
                  <a:lnTo>
                    <a:pt x="20724" y="10255"/>
                  </a:lnTo>
                  <a:lnTo>
                    <a:pt x="21454" y="12873"/>
                  </a:lnTo>
                  <a:lnTo>
                    <a:pt x="21600" y="15709"/>
                  </a:lnTo>
                  <a:lnTo>
                    <a:pt x="21600" y="18545"/>
                  </a:lnTo>
                  <a:lnTo>
                    <a:pt x="21016" y="21600"/>
                  </a:lnTo>
                  <a:lnTo>
                    <a:pt x="19265" y="17891"/>
                  </a:lnTo>
                  <a:lnTo>
                    <a:pt x="17514" y="15055"/>
                  </a:lnTo>
                  <a:lnTo>
                    <a:pt x="15908" y="12436"/>
                  </a:lnTo>
                  <a:lnTo>
                    <a:pt x="14157" y="10473"/>
                  </a:lnTo>
                  <a:lnTo>
                    <a:pt x="12405" y="9164"/>
                  </a:lnTo>
                  <a:lnTo>
                    <a:pt x="10508" y="8291"/>
                  </a:lnTo>
                  <a:lnTo>
                    <a:pt x="8611" y="7855"/>
                  </a:lnTo>
                  <a:lnTo>
                    <a:pt x="6714" y="8073"/>
                  </a:lnTo>
                  <a:lnTo>
                    <a:pt x="4670" y="8945"/>
                  </a:lnTo>
                  <a:lnTo>
                    <a:pt x="2335" y="10255"/>
                  </a:lnTo>
                  <a:lnTo>
                    <a:pt x="0" y="12000"/>
                  </a:lnTo>
                  <a:lnTo>
                    <a:pt x="730" y="9164"/>
                  </a:lnTo>
                  <a:lnTo>
                    <a:pt x="1605" y="6764"/>
                  </a:lnTo>
                  <a:lnTo>
                    <a:pt x="3941" y="3273"/>
                  </a:lnTo>
                  <a:lnTo>
                    <a:pt x="5400" y="1964"/>
                  </a:lnTo>
                  <a:lnTo>
                    <a:pt x="7151" y="873"/>
                  </a:lnTo>
                  <a:lnTo>
                    <a:pt x="8903" y="218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6" grpId="0" animBg="1"/>
      <p:bldP spid="101" grpId="0" animBg="1"/>
      <p:bldP spid="107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5B5-8561-40E7-AD73-C22CCDB0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>
                <a:latin typeface="Tunga"/>
                <a:cs typeface="Arial"/>
              </a:rPr>
              <a:t>ಸ್ಪಿಯರ್</a:t>
            </a:r>
            <a:r>
              <a:rPr lang="en-IN" b="1" dirty="0">
                <a:latin typeface="Tunga"/>
                <a:cs typeface="Arial"/>
              </a:rPr>
              <a:t> </a:t>
            </a:r>
            <a:r>
              <a:rPr lang="en-IN" b="1" dirty="0" err="1">
                <a:latin typeface="Tunga"/>
                <a:cs typeface="Arial"/>
              </a:rPr>
              <a:t>ಫಿಶಿಂಗ್</a:t>
            </a:r>
            <a:r>
              <a:rPr lang="en-IN" b="1" dirty="0">
                <a:latin typeface="Tunga"/>
                <a:cs typeface="Arial"/>
              </a:rPr>
              <a:t> / </a:t>
            </a:r>
            <a:r>
              <a:rPr lang="en-IN" b="1" dirty="0" err="1">
                <a:latin typeface="Tunga"/>
                <a:cs typeface="Arial"/>
              </a:rPr>
              <a:t>ಬಿಸಿನೆಸ್</a:t>
            </a:r>
            <a:r>
              <a:rPr lang="en-IN" b="1" dirty="0">
                <a:latin typeface="Tunga"/>
                <a:cs typeface="Arial"/>
              </a:rPr>
              <a:t>‌ </a:t>
            </a:r>
            <a:r>
              <a:rPr lang="en-IN" b="1" dirty="0" err="1">
                <a:latin typeface="Tunga"/>
                <a:cs typeface="Arial"/>
              </a:rPr>
              <a:t>ಇಮೇಲ್</a:t>
            </a:r>
            <a:r>
              <a:rPr lang="en-IN" b="1" dirty="0">
                <a:latin typeface="Tunga"/>
                <a:cs typeface="Arial"/>
              </a:rPr>
              <a:t>‌ </a:t>
            </a:r>
            <a:r>
              <a:rPr lang="en-IN" b="1" dirty="0" err="1">
                <a:latin typeface="Tunga"/>
                <a:cs typeface="Arial"/>
              </a:rPr>
              <a:t>ಮೇಲಿನ</a:t>
            </a:r>
            <a:r>
              <a:rPr lang="en-IN" b="1" dirty="0">
                <a:latin typeface="Tunga"/>
                <a:cs typeface="Arial"/>
              </a:rPr>
              <a:t> </a:t>
            </a:r>
            <a:r>
              <a:rPr lang="en-IN" b="1" dirty="0" err="1">
                <a:latin typeface="Tunga"/>
                <a:cs typeface="Arial"/>
              </a:rPr>
              <a:t>ದಾಳಿ</a:t>
            </a:r>
            <a:endParaRPr lang="en-GB" b="1">
              <a:latin typeface="Tung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C2B6F-3504-4217-8296-9529C4E70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7" y="792881"/>
            <a:ext cx="2135224" cy="4127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31A975-08A6-4641-84EA-4F32036317F6}"/>
              </a:ext>
            </a:extLst>
          </p:cNvPr>
          <p:cNvSpPr txBox="1"/>
          <p:nvPr/>
        </p:nvSpPr>
        <p:spPr>
          <a:xfrm>
            <a:off x="1474470" y="1047566"/>
            <a:ext cx="663008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3600" b="1" dirty="0" err="1">
                <a:latin typeface="Tunga"/>
                <a:cs typeface="Tunga"/>
              </a:rPr>
              <a:t>ಗುರಿಯಿಟ್ಟು</a:t>
            </a:r>
            <a:r>
              <a:rPr lang="en-IN" sz="4000" b="1" dirty="0">
                <a:latin typeface="Tunga"/>
                <a:cs typeface="Tunga"/>
              </a:rPr>
              <a:t> </a:t>
            </a:r>
            <a:r>
              <a:rPr lang="en-IN" sz="4000" b="1" dirty="0" err="1">
                <a:latin typeface="Tunga"/>
                <a:cs typeface="Tunga"/>
              </a:rPr>
              <a:t>ನಡೆಸುವ</a:t>
            </a:r>
            <a:r>
              <a:rPr lang="en-IN" sz="4000" b="1" dirty="0">
                <a:latin typeface="Tunga"/>
                <a:cs typeface="Tunga"/>
              </a:rPr>
              <a:t> </a:t>
            </a:r>
            <a:r>
              <a:rPr lang="en-IN" sz="4000" b="1" dirty="0" err="1">
                <a:latin typeface="Tunga"/>
                <a:cs typeface="Tunga"/>
              </a:rPr>
              <a:t>ಫಿಶಿಂಗ್</a:t>
            </a:r>
            <a:r>
              <a:rPr lang="en-IN" sz="4000" b="1" dirty="0">
                <a:latin typeface="Tunga"/>
                <a:cs typeface="Tunga"/>
              </a:rPr>
              <a:t> </a:t>
            </a:r>
            <a:r>
              <a:rPr lang="en-IN" sz="4000" b="1" dirty="0" err="1">
                <a:latin typeface="Tunga"/>
                <a:cs typeface="Tunga"/>
              </a:rPr>
              <a:t>ದಾಳಿ</a:t>
            </a:r>
            <a:r>
              <a:rPr lang="en-IN" sz="4000" b="1" dirty="0">
                <a:latin typeface="Tunga"/>
                <a:cs typeface="Tunga"/>
              </a:rPr>
              <a:t>!</a:t>
            </a:r>
            <a:endParaRPr lang="en-US" b="1" dirty="0">
              <a:latin typeface="Tunga"/>
              <a:cs typeface="Tung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2970B-0BE5-C281-813E-7E0A1A2AA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605" y="1755452"/>
            <a:ext cx="5137771" cy="299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90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47F26-EDCD-4DC5-980B-C8E7C3D2D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31" y="1546039"/>
            <a:ext cx="6650402" cy="550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F0423-89D5-431D-89D1-14E5297F4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31" y="2198055"/>
            <a:ext cx="6580682" cy="7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035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2751C-659C-40FF-AB51-1F3E553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latin typeface="Tunga"/>
                <a:cs typeface="Arial"/>
              </a:rPr>
              <a:t>ವೇಲಿಂಗ್</a:t>
            </a:r>
            <a:r>
              <a:rPr lang="en-GB" b="1" dirty="0">
                <a:latin typeface="Tunga"/>
                <a:cs typeface="Arial"/>
              </a:rPr>
              <a:t> / </a:t>
            </a:r>
            <a:r>
              <a:rPr lang="en-GB" b="1" dirty="0" err="1">
                <a:latin typeface="Tunga"/>
                <a:cs typeface="Arial"/>
              </a:rPr>
              <a:t>ತಿಮಿಂಗಿಲ</a:t>
            </a:r>
            <a:r>
              <a:rPr lang="en-GB" b="1" dirty="0">
                <a:latin typeface="Tunga"/>
                <a:cs typeface="Arial"/>
              </a:rPr>
              <a:t> </a:t>
            </a:r>
            <a:r>
              <a:rPr lang="en-GB" b="1" dirty="0" err="1">
                <a:latin typeface="Tunga"/>
                <a:cs typeface="Arial"/>
              </a:rPr>
              <a:t>ಭೇಟೆ</a:t>
            </a:r>
            <a:endParaRPr lang="en-GB" b="1" dirty="0">
              <a:latin typeface="Tung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D73A2-306B-46B5-8631-8EF722608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671" y="1003610"/>
            <a:ext cx="8018657" cy="3434498"/>
          </a:xfrm>
        </p:spPr>
        <p:txBody>
          <a:bodyPr/>
          <a:lstStyle/>
          <a:p>
            <a:pPr marL="114300" fontAlgn="auto">
              <a:buClr>
                <a:schemeClr val="accent2"/>
              </a:buClr>
              <a:buSzPts val="1800"/>
            </a:pP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ವೇಲಿಂಗ್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ಕೂಡಾ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ಒಂದು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ರೀತಿಯ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ಫಿಶಿಂಗ್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ದಾಳಿಯೇ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.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ಇದರಲ್ಲಿ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 </a:t>
            </a:r>
            <a:r>
              <a:rPr lang="kn-IN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ಸಂಸ್ಥೆಯ</a:t>
            </a:r>
            <a:r>
              <a:rPr lang="en-IN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ಹೈ-ಪ್ರೊಫೈಲ್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 </a:t>
            </a:r>
            <a:r>
              <a:rPr lang="kn-IN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ಎಕ್ಸೆಕ್ಯುಟೀವ್ಗಳ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ಮೇಲೆ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ದಾಳಿ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  <a:sym typeface="Arial"/>
              </a:rPr>
              <a:t>ನಡೆಯುತ್ತದೆ</a:t>
            </a:r>
            <a:endParaRPr lang="en-US" dirty="0">
              <a:solidFill>
                <a:schemeClr val="accent1"/>
              </a:solidFill>
              <a:latin typeface="Tunga"/>
              <a:cs typeface="Tunga"/>
              <a:sym typeface="Arial"/>
            </a:endParaRPr>
          </a:p>
          <a:p>
            <a:pPr marL="0" indent="0" fontAlgn="auto">
              <a:buClr>
                <a:schemeClr val="accent2"/>
              </a:buClr>
              <a:buSzPts val="1800"/>
              <a:buNone/>
            </a:pPr>
            <a:endParaRPr lang="en-US" dirty="0">
              <a:solidFill>
                <a:schemeClr val="accent1"/>
              </a:solidFill>
              <a:latin typeface="Tunga"/>
              <a:cs typeface="Tunga"/>
              <a:sym typeface="Arial"/>
            </a:endParaRPr>
          </a:p>
          <a:p>
            <a:pPr marL="114300">
              <a:buClr>
                <a:schemeClr val="accent2"/>
              </a:buClr>
              <a:buSzPts val="1800"/>
            </a:pPr>
            <a:endParaRPr lang="en-US" dirty="0">
              <a:solidFill>
                <a:schemeClr val="accent1"/>
              </a:solidFill>
              <a:latin typeface="Tunga"/>
              <a:cs typeface="Tunga"/>
            </a:endParaRPr>
          </a:p>
          <a:p>
            <a:pPr marL="114300">
              <a:buClr>
                <a:schemeClr val="accent2"/>
              </a:buClr>
              <a:buSzPts val="1800"/>
            </a:pPr>
            <a:r>
              <a:rPr lang="en-IN" dirty="0" err="1">
                <a:latin typeface="Tunga"/>
                <a:cs typeface="Arial"/>
              </a:rPr>
              <a:t>ವೇಲಿಂಗ್‌ನ</a:t>
            </a:r>
            <a:r>
              <a:rPr lang="en-IN" dirty="0">
                <a:latin typeface="Tunga"/>
                <a:cs typeface="Arial"/>
              </a:rPr>
              <a:t> </a:t>
            </a:r>
            <a:r>
              <a:rPr lang="en-IN" dirty="0" err="1">
                <a:latin typeface="Tunga"/>
                <a:cs typeface="Arial"/>
              </a:rPr>
              <a:t>ಉದ್ದೇಶವೇನು</a:t>
            </a:r>
            <a:r>
              <a:rPr lang="en-IN" dirty="0">
                <a:latin typeface="Tunga"/>
                <a:cs typeface="Arial"/>
              </a:rPr>
              <a:t>?</a:t>
            </a:r>
          </a:p>
          <a:p>
            <a:pPr marL="0" indent="0">
              <a:buClr>
                <a:schemeClr val="accent2"/>
              </a:buClr>
              <a:buSzPts val="1800"/>
              <a:buNone/>
            </a:pPr>
            <a:endParaRPr lang="en-IN" dirty="0">
              <a:latin typeface="Tunga"/>
              <a:cs typeface="Arial"/>
            </a:endParaRPr>
          </a:p>
          <a:p>
            <a:pPr marL="114300">
              <a:buClr>
                <a:schemeClr val="accent2"/>
              </a:buClr>
              <a:buSzPts val="1800"/>
            </a:pPr>
            <a:r>
              <a:rPr lang="kn-IN" dirty="0">
                <a:solidFill>
                  <a:srgbClr val="3F3F3F"/>
                </a:solidFill>
                <a:latin typeface="Tunga"/>
                <a:cs typeface="Arial"/>
              </a:rPr>
              <a:t>ಸಂಸ್ಥೆಯಲ್ಲಿ ಹಿರಿಯ ವ್ಯಕ್ತಿಯನ್ನು ಟಾರ್ಗೆಟ್ ಮಾಡಿ</a:t>
            </a:r>
          </a:p>
          <a:p>
            <a:pPr marL="114300">
              <a:buClr>
                <a:schemeClr val="accent2"/>
              </a:buClr>
              <a:buSzPts val="1800"/>
            </a:pPr>
            <a:r>
              <a:rPr lang="kn-IN" dirty="0">
                <a:solidFill>
                  <a:srgbClr val="3F3F3F"/>
                </a:solidFill>
                <a:latin typeface="Tunga"/>
                <a:cs typeface="Arial"/>
              </a:rPr>
              <a:t>ಹಿರಿಯ ವ್ಯಕ್ತಿಯಂತೆ ವೇಷ ಧರಿಸಿ ಹಣ ವರ್ಗಾವಣೆ ಪಡೆ</a:t>
            </a:r>
            <a:r>
              <a:rPr lang="en-US" dirty="0" err="1">
                <a:solidFill>
                  <a:srgbClr val="3F3F3F"/>
                </a:solidFill>
                <a:latin typeface="Tunga"/>
                <a:cs typeface="Arial"/>
              </a:rPr>
              <a:t>ಯುವುದು</a:t>
            </a:r>
            <a:endParaRPr lang="kn-IN" dirty="0">
              <a:solidFill>
                <a:srgbClr val="3F3F3F"/>
              </a:solidFill>
              <a:latin typeface="Tunga"/>
              <a:cs typeface="Arial"/>
            </a:endParaRPr>
          </a:p>
          <a:p>
            <a:pPr marL="114300">
              <a:buClr>
                <a:schemeClr val="accent2"/>
              </a:buClr>
              <a:buSzPts val="1800"/>
            </a:pPr>
            <a:r>
              <a:rPr lang="en-US" dirty="0" err="1">
                <a:solidFill>
                  <a:srgbClr val="3F3F3F"/>
                </a:solidFill>
                <a:latin typeface="Tunga"/>
                <a:cs typeface="Arial"/>
              </a:rPr>
              <a:t>ಸಂಸ್ಥೆಯ</a:t>
            </a:r>
            <a:r>
              <a:rPr lang="en-US" dirty="0">
                <a:solidFill>
                  <a:srgbClr val="3F3F3F"/>
                </a:solidFill>
                <a:latin typeface="Tunga"/>
                <a:cs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Tunga"/>
                <a:cs typeface="Arial"/>
              </a:rPr>
              <a:t>ಸೂಕ್ಷ್ಮ</a:t>
            </a:r>
            <a:r>
              <a:rPr lang="en-US" dirty="0">
                <a:solidFill>
                  <a:srgbClr val="3F3F3F"/>
                </a:solidFill>
                <a:latin typeface="Tunga"/>
                <a:cs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Tunga"/>
                <a:cs typeface="Arial"/>
              </a:rPr>
              <a:t>ಮಾಹಿತಿಗಳ</a:t>
            </a:r>
            <a:r>
              <a:rPr lang="en-US" dirty="0">
                <a:solidFill>
                  <a:srgbClr val="3F3F3F"/>
                </a:solidFill>
                <a:latin typeface="Tunga"/>
                <a:cs typeface="Arial"/>
              </a:rPr>
              <a:t> </a:t>
            </a:r>
            <a:r>
              <a:rPr lang="en-US" dirty="0" err="1">
                <a:solidFill>
                  <a:srgbClr val="3F3F3F"/>
                </a:solidFill>
                <a:latin typeface="Tunga"/>
                <a:cs typeface="Arial"/>
              </a:rPr>
              <a:t>ಕಳವು</a:t>
            </a:r>
            <a:endParaRPr lang="en-IN" dirty="0">
              <a:solidFill>
                <a:srgbClr val="3F3F3F"/>
              </a:solidFill>
              <a:latin typeface="Tung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4691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0F086-FA23-4ECC-B7AC-6AEC1656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" y="1070561"/>
            <a:ext cx="8214360" cy="1237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CA1E6-3659-43AA-8759-863CCAA4A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540" y="2678455"/>
            <a:ext cx="5326380" cy="1525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BDBFB1-6B2C-43D9-8562-CA3A439AC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95" y="3236766"/>
            <a:ext cx="3184945" cy="4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8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149E9-1905-CF47-87B9-78ED2AC08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unga"/>
                <a:cs typeface="Arial"/>
              </a:rPr>
              <a:t>ಸಾಮಾಜಿಕ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ಪಿತೂರಿ</a:t>
            </a:r>
            <a:r>
              <a:rPr lang="en-US" b="1" dirty="0">
                <a:latin typeface="Tunga"/>
                <a:cs typeface="Arial"/>
              </a:rPr>
              <a:t> </a:t>
            </a:r>
            <a:r>
              <a:rPr lang="en-US" b="1" dirty="0" err="1">
                <a:latin typeface="Tunga"/>
                <a:cs typeface="Arial"/>
              </a:rPr>
              <a:t>ಮೂಲಕ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ನಡೆಯುವ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ದಾಳಿ</a:t>
            </a:r>
            <a:endParaRPr lang="en-US" b="1">
              <a:latin typeface="Tung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FBEA5-91E9-4C45-8196-8D2E0B0A8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31" y="1081667"/>
            <a:ext cx="8018657" cy="3512557"/>
          </a:xfrm>
        </p:spPr>
        <p:txBody>
          <a:bodyPr/>
          <a:lstStyle/>
          <a:p>
            <a:pPr marL="0" indent="0" hangingPunct="0">
              <a:buNone/>
            </a:pP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ಮನುಷ್ಯರಲ್ಲಿರುವ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ನಂಬಿಕೆಯ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ದುರ್ಲಾಭ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ಪಡೆದು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,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ಮಾನಸಿಕವಾಗಿ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ಮನವೊಲಿಸುವ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ಮೂಲಕ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ನಡೆಯುವ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ಈ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ದಾಳಿಗಳನ್ನು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,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ಗೌಪ್ಯ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ಮಾಹಿತಿ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ಸಂಗ್ರಹಿಸಲು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ಅಥವಾ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ಮೋಸ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ಮಾಡಲು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ಬಳಸಲಾಗುತ್ತದೆ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.</a:t>
            </a:r>
            <a:endParaRPr lang="en-US" dirty="0">
              <a:solidFill>
                <a:schemeClr val="accent1"/>
              </a:solidFill>
              <a:latin typeface="Tunga"/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  <a:latin typeface="Tunga"/>
              <a:cs typeface="Arial"/>
            </a:endParaRPr>
          </a:p>
          <a:p>
            <a:pPr hangingPunct="0"/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ಈ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ದಾಳಿಯಲ್ಲಿರುವ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ವಿವಿಧ</a:t>
            </a:r>
            <a:r>
              <a:rPr lang="en-US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Arial"/>
              </a:rPr>
              <a:t>ಹಂತಗಳು</a:t>
            </a: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 </a:t>
            </a:r>
          </a:p>
          <a:p>
            <a:pPr hangingPunct="0"/>
            <a:endParaRPr lang="en-US" dirty="0">
              <a:solidFill>
                <a:schemeClr val="accent1"/>
              </a:solidFill>
              <a:latin typeface="Arial"/>
              <a:cs typeface="Arial"/>
            </a:endParaRPr>
          </a:p>
          <a:p>
            <a:pPr hangingPunct="0"/>
            <a:endParaRPr lang="en-US" dirty="0">
              <a:solidFill>
                <a:schemeClr val="accent1"/>
              </a:solidFill>
            </a:endParaRPr>
          </a:p>
          <a:p>
            <a:pPr hangingPunct="0"/>
            <a:endParaRPr lang="en-US" dirty="0">
              <a:solidFill>
                <a:schemeClr val="accent1"/>
              </a:solidFill>
            </a:endParaRPr>
          </a:p>
          <a:p>
            <a:pPr marL="114300" indent="0" hangingPunct="0">
              <a:buNone/>
            </a:pPr>
            <a:r>
              <a:rPr lang="en-US" dirty="0">
                <a:solidFill>
                  <a:schemeClr val="accent1"/>
                </a:solidFill>
              </a:rPr>
              <a:t>     </a:t>
            </a:r>
          </a:p>
          <a:p>
            <a:pPr hangingPunct="0"/>
            <a:endParaRPr lang="en-US" dirty="0">
              <a:solidFill>
                <a:schemeClr val="accent1"/>
              </a:solidFill>
            </a:endParaRPr>
          </a:p>
          <a:p>
            <a:pPr hangingPunct="0"/>
            <a:endParaRPr lang="en-US" dirty="0">
              <a:solidFill>
                <a:schemeClr val="accent1"/>
              </a:solidFill>
            </a:endParaRPr>
          </a:p>
          <a:p>
            <a:pPr hangingPunct="0"/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C4C33C-4A5E-C14B-872B-5A588A342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200594"/>
              </p:ext>
            </p:extLst>
          </p:nvPr>
        </p:nvGraphicFramePr>
        <p:xfrm>
          <a:off x="535836" y="2443063"/>
          <a:ext cx="7191958" cy="1093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00741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34FBC8-65B6-4CC7-8749-5B72E4643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14" y="373272"/>
            <a:ext cx="7142626" cy="1619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640E5-112C-45D1-9B02-1F79CA556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" y="3429229"/>
            <a:ext cx="3083756" cy="683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97FC3-EE5F-4AFA-81A3-78CA95488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296" y="3150525"/>
            <a:ext cx="5351584" cy="120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5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148B-2779-F5CD-FE5D-454ADD8CF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ನಕಲಿ ಗ್ರಾಹಕ ಸೇವಾ ಸಂಖ್ಯೆಗಳು</a:t>
            </a:r>
            <a:endParaRPr lang="en-IN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7D3714-8638-E1F2-0E4B-A8B6C0B164A7}"/>
              </a:ext>
            </a:extLst>
          </p:cNvPr>
          <p:cNvGrpSpPr/>
          <p:nvPr/>
        </p:nvGrpSpPr>
        <p:grpSpPr>
          <a:xfrm>
            <a:off x="297834" y="1026676"/>
            <a:ext cx="3573126" cy="991614"/>
            <a:chOff x="111560" y="563865"/>
            <a:chExt cx="1324570" cy="55934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14DF5F3D-F60D-B4FC-6A56-905E22A99FA7}"/>
                </a:ext>
              </a:extLst>
            </p:cNvPr>
            <p:cNvSpPr/>
            <p:nvPr/>
          </p:nvSpPr>
          <p:spPr>
            <a:xfrm>
              <a:off x="111560" y="563865"/>
              <a:ext cx="1324570" cy="52982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C3ABDEAC-E2C3-3639-3342-50D746A03F6D}"/>
                </a:ext>
              </a:extLst>
            </p:cNvPr>
            <p:cNvSpPr txBox="1"/>
            <p:nvPr/>
          </p:nvSpPr>
          <p:spPr>
            <a:xfrm>
              <a:off x="347537" y="593383"/>
              <a:ext cx="918556" cy="5298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07" tIns="17336" rIns="17336" bIns="17336" numCol="1" spcCol="1270" anchor="ctr" anchorCtr="0">
              <a:noAutofit/>
            </a:bodyPr>
            <a:lstStyle/>
            <a:p>
              <a:pPr lvl="0"/>
              <a:r>
                <a:rPr lang="kn-IN" sz="1600" dirty="0"/>
                <a:t>ವಂಚಕರು </a:t>
              </a:r>
              <a:r>
                <a:rPr lang="en-IN" sz="1600" dirty="0"/>
                <a:t>Google </a:t>
              </a:r>
              <a:r>
                <a:rPr lang="kn-IN" sz="1600" dirty="0"/>
                <a:t>ನಲ್ಲಿ ಜನಪ್ರಿಯ, ಆದರೆ ಹಕ್ಕು ಪಡೆಯದ ವ್ಯವಹಾರಗಳನ್ನು ಹುಡುಕುತ್ತಾರೆ</a:t>
              </a:r>
              <a:endParaRPr lang="en-IN" sz="16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04E0B6-426C-A2C5-556E-8B4A51DE14A2}"/>
              </a:ext>
            </a:extLst>
          </p:cNvPr>
          <p:cNvGrpSpPr/>
          <p:nvPr/>
        </p:nvGrpSpPr>
        <p:grpSpPr>
          <a:xfrm>
            <a:off x="297834" y="2144018"/>
            <a:ext cx="3573126" cy="939284"/>
            <a:chOff x="111560" y="563865"/>
            <a:chExt cx="1324570" cy="529828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14FA8782-E5B0-0093-9023-128DCAF6CC8B}"/>
                </a:ext>
              </a:extLst>
            </p:cNvPr>
            <p:cNvSpPr/>
            <p:nvPr/>
          </p:nvSpPr>
          <p:spPr>
            <a:xfrm>
              <a:off x="111560" y="563865"/>
              <a:ext cx="1324570" cy="52982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1513888C-9CA4-7CD4-D059-F0AD87C8CABF}"/>
                </a:ext>
              </a:extLst>
            </p:cNvPr>
            <p:cNvSpPr txBox="1"/>
            <p:nvPr/>
          </p:nvSpPr>
          <p:spPr>
            <a:xfrm>
              <a:off x="376474" y="563865"/>
              <a:ext cx="794742" cy="5298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07" tIns="17336" rIns="17336" bIns="17336" numCol="1" spcCol="1270" anchor="ctr" anchorCtr="0">
              <a:noAutofit/>
            </a:bodyPr>
            <a:lstStyle/>
            <a:p>
              <a:pPr lvl="0"/>
              <a:r>
                <a:rPr lang="kn-IN" sz="1600" dirty="0"/>
                <a:t>ಫೇಸ್‌ಬುಕ್‌ನಲ್ಲಿ ನಕಲಿ ಪುಟಗಳನ್ನು ರಚಿಸುವುದು</a:t>
              </a:r>
              <a:endParaRPr lang="en-IN" sz="1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3B4840-54E7-18E2-03C5-C136BFFC567F}"/>
              </a:ext>
            </a:extLst>
          </p:cNvPr>
          <p:cNvGrpSpPr/>
          <p:nvPr/>
        </p:nvGrpSpPr>
        <p:grpSpPr>
          <a:xfrm>
            <a:off x="297834" y="3261360"/>
            <a:ext cx="3573126" cy="939284"/>
            <a:chOff x="111560" y="563865"/>
            <a:chExt cx="1324570" cy="529828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04C4E149-EA82-2B4E-9190-103DB175280F}"/>
                </a:ext>
              </a:extLst>
            </p:cNvPr>
            <p:cNvSpPr/>
            <p:nvPr/>
          </p:nvSpPr>
          <p:spPr>
            <a:xfrm>
              <a:off x="111560" y="563865"/>
              <a:ext cx="1324570" cy="52982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rrow: Chevron 4">
              <a:extLst>
                <a:ext uri="{FF2B5EF4-FFF2-40B4-BE49-F238E27FC236}">
                  <a16:creationId xmlns:a16="http://schemas.microsoft.com/office/drawing/2014/main" id="{559B0DF2-39A9-5BAE-1A18-724847800D5B}"/>
                </a:ext>
              </a:extLst>
            </p:cNvPr>
            <p:cNvSpPr txBox="1"/>
            <p:nvPr/>
          </p:nvSpPr>
          <p:spPr>
            <a:xfrm>
              <a:off x="376474" y="563865"/>
              <a:ext cx="794742" cy="5298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007" tIns="17336" rIns="17336" bIns="17336" numCol="1" spcCol="1270" anchor="ctr" anchorCtr="0">
              <a:noAutofit/>
            </a:bodyPr>
            <a:lstStyle/>
            <a:p>
              <a:pPr lvl="0"/>
              <a:r>
                <a:rPr lang="en-IN" sz="1600" dirty="0"/>
                <a:t>Twitter </a:t>
              </a:r>
              <a:r>
                <a:rPr lang="kn-IN" sz="1600" dirty="0"/>
                <a:t>ನಲ್ಲಿ ನಕಲಿ ಹ್ಯಾಂಡಲ್‌ಗಳನ್ನು ರಚಿಸುವುದು</a:t>
              </a:r>
              <a:endParaRPr lang="en-IN" sz="1600" dirty="0"/>
            </a:p>
          </p:txBody>
        </p:sp>
      </p:grp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F7DA5DC-A852-0918-3D14-B0EF4F8D3E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0862765"/>
              </p:ext>
            </p:extLst>
          </p:nvPr>
        </p:nvGraphicFramePr>
        <p:xfrm>
          <a:off x="4655166" y="486727"/>
          <a:ext cx="4191000" cy="3963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5FAC64D-8384-CAB0-07C8-EA4D9FD595B3}"/>
              </a:ext>
            </a:extLst>
          </p:cNvPr>
          <p:cNvGrpSpPr/>
          <p:nvPr/>
        </p:nvGrpSpPr>
        <p:grpSpPr>
          <a:xfrm>
            <a:off x="4081330" y="2397210"/>
            <a:ext cx="370060" cy="432900"/>
            <a:chOff x="1920943" y="1765226"/>
            <a:chExt cx="370060" cy="432900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50677FF1-71D4-99A1-A5FD-5E7EA3F68BDB}"/>
                </a:ext>
              </a:extLst>
            </p:cNvPr>
            <p:cNvSpPr/>
            <p:nvPr/>
          </p:nvSpPr>
          <p:spPr>
            <a:xfrm>
              <a:off x="1920943" y="1765226"/>
              <a:ext cx="370060" cy="43290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Right 4">
              <a:extLst>
                <a:ext uri="{FF2B5EF4-FFF2-40B4-BE49-F238E27FC236}">
                  <a16:creationId xmlns:a16="http://schemas.microsoft.com/office/drawing/2014/main" id="{65442593-D8D4-7AA2-0FD9-48810F44BF86}"/>
                </a:ext>
              </a:extLst>
            </p:cNvPr>
            <p:cNvSpPr txBox="1"/>
            <p:nvPr/>
          </p:nvSpPr>
          <p:spPr>
            <a:xfrm>
              <a:off x="1920943" y="1851806"/>
              <a:ext cx="259042" cy="2597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14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7333803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148B-2779-F5CD-FE5D-454ADD8CF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ನಕಲಿ ಗ್ರಾಹಕ ಸೇವಾ ಸಂಖ್ಯೆಗಳು</a:t>
            </a:r>
            <a:endParaRPr lang="en-IN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08D25FD-5C26-F36C-3367-A7416943C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6291" y="1033549"/>
            <a:ext cx="3837709" cy="3825322"/>
          </a:xfrm>
        </p:spPr>
        <p:txBody>
          <a:bodyPr/>
          <a:lstStyle/>
          <a:p>
            <a:pPr hangingPunct="0"/>
            <a:r>
              <a:rPr lang="kn-IN" dirty="0">
                <a:solidFill>
                  <a:schemeClr val="accent1"/>
                </a:solidFill>
              </a:rPr>
              <a:t>ಪರಿಶೀಲಿಸಿದ ವೆಬ್‌ಸೈಟ್‌ಗಳಿಂದ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ಮಾತ್ರ</a:t>
            </a:r>
            <a:r>
              <a:rPr lang="kn-IN" dirty="0">
                <a:solidFill>
                  <a:schemeClr val="accent1"/>
                </a:solidFill>
              </a:rPr>
              <a:t> ಸಂಖ್ಯೆಯನ್ನು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ಸಹಾಯವಾಣಿ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ಸಂಖ್ಯೆಗಳನ್ನು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ಪಡೆಯಿರಿ</a:t>
            </a:r>
            <a:r>
              <a:rPr lang="en-US" dirty="0">
                <a:solidFill>
                  <a:schemeClr val="accent1"/>
                </a:solidFill>
              </a:rPr>
              <a:t>.</a:t>
            </a:r>
            <a:endParaRPr lang="kn-IN" dirty="0">
              <a:solidFill>
                <a:schemeClr val="accent1"/>
              </a:solidFill>
            </a:endParaRPr>
          </a:p>
          <a:p>
            <a:pPr hangingPunct="0"/>
            <a:endParaRPr lang="kn-IN" dirty="0">
              <a:solidFill>
                <a:schemeClr val="accent1"/>
              </a:solidFill>
            </a:endParaRPr>
          </a:p>
          <a:p>
            <a:pPr hangingPunct="0"/>
            <a:r>
              <a:rPr lang="kn-IN" dirty="0">
                <a:solidFill>
                  <a:schemeClr val="accent1"/>
                </a:solidFill>
              </a:rPr>
              <a:t>ಸಾಮಾಜಿಕ ಮಾಧ್ಯಮದಲ್ಲಿದ್ದರೆ, ಪ್ರೊಫೈಲ್ ಎಷ್ಟು ಹಳೆಯದು ಮತ್ತು ವಿಮರ್ಶೆ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ಟೀಕೆಗಳನ್ನು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ಪರಿಶೀಲಿಸಿ</a:t>
            </a:r>
            <a:r>
              <a:rPr lang="en-US" dirty="0">
                <a:solidFill>
                  <a:schemeClr val="accent1"/>
                </a:solidFill>
              </a:rPr>
              <a:t>.</a:t>
            </a:r>
            <a:endParaRPr lang="kn-IN" dirty="0">
              <a:solidFill>
                <a:schemeClr val="accent1"/>
              </a:solidFill>
            </a:endParaRPr>
          </a:p>
          <a:p>
            <a:pPr hangingPunct="0"/>
            <a:endParaRPr lang="kn-IN" dirty="0">
              <a:solidFill>
                <a:schemeClr val="accent1"/>
              </a:solidFill>
            </a:endParaRPr>
          </a:p>
          <a:p>
            <a:pPr hangingPunct="0"/>
            <a:r>
              <a:rPr lang="en-US" dirty="0">
                <a:solidFill>
                  <a:schemeClr val="accent1"/>
                </a:solidFill>
              </a:rPr>
              <a:t>OTP </a:t>
            </a:r>
            <a:r>
              <a:rPr lang="kn-IN" dirty="0">
                <a:solidFill>
                  <a:schemeClr val="accent1"/>
                </a:solidFill>
              </a:rPr>
              <a:t>ಗಳನ್ನು ಹಂಚಿಕೊಳ್ಳುವುದು, ಅಪ್ಲಿಕೇಶನ್‌ಗಳನ್ನು ಸ್ಥಾಪಿಸುವುದು ಇತ್ಯಾದಿಗಳಂತಹ ಯಾವುದಾದರೂ ಅನುಮಾನಾಸ್ಪದವಾಗಿದ್ದರೆ ಸಂಪರ್ಕ ಕಡಿತಗೊಳಿಸಿ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941A7-1EAC-B157-9590-7FCD2C662406}"/>
              </a:ext>
            </a:extLst>
          </p:cNvPr>
          <p:cNvSpPr txBox="1"/>
          <p:nvPr/>
        </p:nvSpPr>
        <p:spPr>
          <a:xfrm>
            <a:off x="6214326" y="371147"/>
            <a:ext cx="150265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kn-IN" sz="2400" dirty="0">
                <a:solidFill>
                  <a:schemeClr val="bg1"/>
                </a:solidFill>
              </a:rPr>
              <a:t>ಸಲಹೆಗಳು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3EC52-B9E9-70E4-784E-7411C949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1" y="1579418"/>
            <a:ext cx="4896888" cy="223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6567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148B-2779-F5CD-FE5D-454ADD8CF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ವೈವಾಹಿಕ / ಪ್ರಣಯ ಹಗರಣಗಳು</a:t>
            </a:r>
            <a:endParaRPr lang="en-IN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F7DA5DC-A852-0918-3D14-B0EF4F8D3E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9013667"/>
              </p:ext>
            </p:extLst>
          </p:nvPr>
        </p:nvGraphicFramePr>
        <p:xfrm>
          <a:off x="473392" y="691514"/>
          <a:ext cx="5698808" cy="3963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FC3D618-C959-51FD-77AA-A5DDC61BD08B}"/>
              </a:ext>
            </a:extLst>
          </p:cNvPr>
          <p:cNvGrpSpPr/>
          <p:nvPr/>
        </p:nvGrpSpPr>
        <p:grpSpPr>
          <a:xfrm>
            <a:off x="6385706" y="2461027"/>
            <a:ext cx="370060" cy="432900"/>
            <a:chOff x="1920943" y="1765226"/>
            <a:chExt cx="370060" cy="432900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17CB1E63-3C4F-8DE6-4B72-2B2953A226B8}"/>
                </a:ext>
              </a:extLst>
            </p:cNvPr>
            <p:cNvSpPr/>
            <p:nvPr/>
          </p:nvSpPr>
          <p:spPr>
            <a:xfrm>
              <a:off x="1920943" y="1765226"/>
              <a:ext cx="370060" cy="43290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Right 4">
              <a:extLst>
                <a:ext uri="{FF2B5EF4-FFF2-40B4-BE49-F238E27FC236}">
                  <a16:creationId xmlns:a16="http://schemas.microsoft.com/office/drawing/2014/main" id="{6512FD05-FAAC-9977-3B46-87E0661A581B}"/>
                </a:ext>
              </a:extLst>
            </p:cNvPr>
            <p:cNvSpPr txBox="1"/>
            <p:nvPr/>
          </p:nvSpPr>
          <p:spPr>
            <a:xfrm>
              <a:off x="1920943" y="1851806"/>
              <a:ext cx="259042" cy="2597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1400" kern="1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703EBE-FA94-F51A-9539-3016723A84DC}"/>
              </a:ext>
            </a:extLst>
          </p:cNvPr>
          <p:cNvGrpSpPr/>
          <p:nvPr/>
        </p:nvGrpSpPr>
        <p:grpSpPr>
          <a:xfrm>
            <a:off x="6809252" y="1284720"/>
            <a:ext cx="1868094" cy="1354657"/>
            <a:chOff x="4314591" y="1152012"/>
            <a:chExt cx="1539086" cy="16593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60E2C40-DF70-46D4-20E7-77B04D9A4C9B}"/>
                </a:ext>
              </a:extLst>
            </p:cNvPr>
            <p:cNvSpPr/>
            <p:nvPr/>
          </p:nvSpPr>
          <p:spPr>
            <a:xfrm>
              <a:off x="4314591" y="1152012"/>
              <a:ext cx="1539086" cy="165932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25CC785F-F32C-6B9F-EFF3-360F25A73A87}"/>
                </a:ext>
              </a:extLst>
            </p:cNvPr>
            <p:cNvSpPr txBox="1"/>
            <p:nvPr/>
          </p:nvSpPr>
          <p:spPr>
            <a:xfrm>
              <a:off x="4359669" y="1614812"/>
              <a:ext cx="1448930" cy="9780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n-IN" sz="1800" kern="1200" dirty="0"/>
                <a:t>ಉಡುಗೊರೆಗಳನ್ನು ವಿ</a:t>
              </a:r>
              <a:r>
                <a:rPr lang="en-US" sz="1800" kern="1200" dirty="0" err="1"/>
                <a:t>ದೇಶದಿಂದ</a:t>
              </a:r>
              <a:r>
                <a:rPr lang="kn-IN" sz="1800" kern="1200" dirty="0"/>
                <a:t> ಕಳುಹಿಸಲಾಗಿದೆ ಮತ್ತು ಕಸ್ಟಮ್ಸ್‌ನಲ್ಲಿ ಇರಿಸಲಾಗುತ್ತದೆ</a:t>
              </a:r>
              <a:endParaRPr lang="en-IN" sz="1800" kern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EBE5EC-19FC-8258-FCA0-2D59E7E385B8}"/>
              </a:ext>
            </a:extLst>
          </p:cNvPr>
          <p:cNvGrpSpPr/>
          <p:nvPr/>
        </p:nvGrpSpPr>
        <p:grpSpPr>
          <a:xfrm>
            <a:off x="6809252" y="2715577"/>
            <a:ext cx="1868094" cy="1354657"/>
            <a:chOff x="4314591" y="1152012"/>
            <a:chExt cx="1539086" cy="165932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508BB00-88BA-45B1-61EC-B4800AD7A4F1}"/>
                </a:ext>
              </a:extLst>
            </p:cNvPr>
            <p:cNvSpPr/>
            <p:nvPr/>
          </p:nvSpPr>
          <p:spPr>
            <a:xfrm>
              <a:off x="4314591" y="1152012"/>
              <a:ext cx="1539086" cy="165932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E771B319-50D9-3C2E-2791-EA30B66878D3}"/>
                </a:ext>
              </a:extLst>
            </p:cNvPr>
            <p:cNvSpPr txBox="1"/>
            <p:nvPr/>
          </p:nvSpPr>
          <p:spPr>
            <a:xfrm>
              <a:off x="4359669" y="1197090"/>
              <a:ext cx="1448930" cy="15209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n-IN" sz="1800" kern="1200" dirty="0"/>
                <a:t>ತು</a:t>
              </a:r>
              <a:r>
                <a:rPr lang="en-US" sz="1800" kern="1200" dirty="0" err="1"/>
                <a:t>ರ್ತು</a:t>
              </a:r>
              <a:r>
                <a:rPr lang="en-US" sz="1800" kern="1200" dirty="0"/>
                <a:t> </a:t>
              </a:r>
              <a:r>
                <a:rPr lang="en-US" sz="1800" kern="1200" dirty="0" err="1"/>
                <a:t>ಕಾರಣದಿಂದ</a:t>
              </a:r>
              <a:r>
                <a:rPr lang="en-US" sz="1800" kern="1200" dirty="0"/>
                <a:t> </a:t>
              </a:r>
              <a:r>
                <a:rPr lang="en-US" sz="1800" kern="1200" dirty="0" err="1"/>
                <a:t>ಆಸ್ಪತ್ರೆಯಲ್ಲಿ</a:t>
              </a:r>
              <a:r>
                <a:rPr lang="en-US" sz="1800" kern="1200" dirty="0"/>
                <a:t> </a:t>
              </a:r>
              <a:r>
                <a:rPr lang="en-US" sz="1800" kern="1200" dirty="0" err="1"/>
                <a:t>ದಾಖಲು</a:t>
              </a:r>
              <a:endParaRPr lang="en-US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59998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B291-B501-3FDE-9412-6E7E35F5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ವೈವಾಹಿಕ / ಪ್ರಣಯ ಹಗರಣಗಳು -</a:t>
            </a:r>
            <a:r>
              <a:rPr lang="en-IN" dirty="0"/>
              <a:t> </a:t>
            </a:r>
            <a:r>
              <a:rPr lang="kn-IN" dirty="0"/>
              <a:t>ರೆಡ್ ಪ್ಲಾಗ್ಸ್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14513-5276-6B4C-CA17-B4818B4C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31" y="851579"/>
            <a:ext cx="8295314" cy="3742646"/>
          </a:xfrm>
        </p:spPr>
        <p:txBody>
          <a:bodyPr/>
          <a:lstStyle/>
          <a:p>
            <a:r>
              <a:rPr lang="kn-IN" dirty="0"/>
              <a:t>ತಮ್ಮ ಮುಖವನ್ನು ತೋರಿಸಲು ಸಿದ್ಧರಿಲ್ಲ / ವೀಡಿಯೊ ಚಾಟ್‌ಗೆ ಬರಲು ಇಷ್ಟವಿಲ್ಲ / ವೈಯಕ್ತಿಕವಾಗಿ ಭೇಟಿಯಾಗಲು ಇಷ್ಟವಿಲ್ಲ</a:t>
            </a:r>
          </a:p>
          <a:p>
            <a:r>
              <a:rPr lang="kn-IN" dirty="0"/>
              <a:t>ಕೆಲವು ತುರ್ತು ಪರಿಸ್ಥಿತಿಗಳನ್ನು ಉಲ್ಲೇಖಿಸಿ ಆರಂಭದಲ್ಲಿ ಸಣ್ಣ ಮೊತ್ತ ಮತ್ತು ನಂತರ ದೊಡ್ಡ ಮೊತ್ತ ಹಣ ವರ್ಗಾವಣೆಗೆ ಕೇಳುವುದು</a:t>
            </a:r>
          </a:p>
          <a:p>
            <a:r>
              <a:rPr lang="kn-IN" dirty="0"/>
              <a:t>ಸಾಮಾಜಿಕ ಪ್ರೊಫೈಲ್ ಹೊಂದಿಲ್ಲದಿರಬಹುದು ಅಥವಾ ಸಾಮಾಜಿಕ ಮಾಧ್ಯಮದಲ್ಲಿ ಕೆಲವು ಸ್ನೇಹಿತರನ್ನು ಹೊಂದಿರಬಹುದು</a:t>
            </a:r>
          </a:p>
          <a:p>
            <a:r>
              <a:rPr lang="kn-IN" dirty="0"/>
              <a:t>ಕುಟುಂಬ/ಕೆಲಸದ ವಿವರಗಳನ್ನು ಹಂಚಿಕೊಳ್ಳಲು ಹಿಂಜರಿಯುವುದು</a:t>
            </a:r>
          </a:p>
          <a:p>
            <a:r>
              <a:rPr lang="kn-IN" dirty="0"/>
              <a:t>ಒಬ್ಬರನ್ನೊಬ್ಬರು ಸಂಪೂರ್ಣವಾಗಿ ಅರ್ಥಮಾಡಿಕೊಳ್ಳುವ ಮುಂಚೆಯೇ "ಪ್ರೀತಿಯನ್ನು" ತ್ವರಿತವಾಗಿ ವ್ಯಕ್ತಪಡಿಸುವುದು </a:t>
            </a:r>
            <a:endParaRPr lang="en-US" dirty="0"/>
          </a:p>
          <a:p>
            <a:r>
              <a:rPr lang="kn-IN" dirty="0"/>
              <a:t>ಆ ವ್ಯಕ್ತಿಗೆ ನಿಮ್ಮ ಬಗ್ಗೆ ಆಸಕ್ತಿಯನ್ನು ವ್ಯಕ್ತಪಡಿಸಲು ಪ್ರೊಫೈಲ್ ನಿಜವಾಗಲು ತುಂಬಾ ಚೆನ್ನಾಗಿ ಕಾಣುತ್ತದೆ</a:t>
            </a:r>
            <a:endParaRPr lang="en-US" dirty="0"/>
          </a:p>
          <a:p>
            <a:r>
              <a:rPr lang="kn-IN" dirty="0"/>
              <a:t>ನಿಮ್ಮೊಂದಿಗೆ ಸಂಪರ್ಕಕ್ಕೆ ಬಂದ ತಕ್ಷಣ ನಿಮ್ಮ ಪ್ರೊಫೈಲ್ ಅನ್ನು ಅಳಿಸಲು</a:t>
            </a:r>
            <a:r>
              <a:rPr lang="en-US" dirty="0"/>
              <a:t> </a:t>
            </a:r>
            <a:r>
              <a:rPr lang="kn-IN" dirty="0"/>
              <a:t>ವಿನಂತಿಸುವುದು</a:t>
            </a:r>
            <a:r>
              <a:rPr lang="en-US" dirty="0"/>
              <a:t>.</a:t>
            </a:r>
          </a:p>
          <a:p>
            <a:r>
              <a:rPr lang="kn-IN" dirty="0"/>
              <a:t>ಸಹಾನುಭೂತಿ ಪಡೆಯಲು ಸುಳ್ಳು ಕಥೆಗಳನ್ನು ಹೇಳುವುದು</a:t>
            </a:r>
            <a:r>
              <a:rPr lang="en-US" dirty="0"/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717794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7;p1"/>
          <p:cNvSpPr txBox="1">
            <a:spLocks noGrp="1"/>
          </p:cNvSpPr>
          <p:nvPr>
            <p:ph type="sldNum" sz="quarter" idx="4294967295"/>
          </p:nvPr>
        </p:nvSpPr>
        <p:spPr>
          <a:xfrm>
            <a:off x="8867177" y="4821435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l" defTabSz="914400" rtl="0" eaLnBrk="1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IN" sz="600" b="0" i="0" u="none" strike="noStrike" kern="0" cap="none" spc="0" normalizeH="0" baseline="0" noProof="0" smtClean="0">
                <a:ln>
                  <a:noFill/>
                </a:ln>
                <a:solidFill>
                  <a:srgbClr val="0A1E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A1E5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0" name="Google Shape;128;p11"/>
          <p:cNvSpPr/>
          <p:nvPr/>
        </p:nvSpPr>
        <p:spPr>
          <a:xfrm>
            <a:off x="816673" y="804193"/>
            <a:ext cx="603987" cy="565421"/>
          </a:xfrm>
          <a:prstGeom prst="ellipse">
            <a:avLst/>
          </a:prstGeom>
          <a:ln w="25400">
            <a:solidFill>
              <a:srgbClr val="D8D8D8"/>
            </a:solidFill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71" name="Google Shape;129;p11"/>
          <p:cNvSpPr/>
          <p:nvPr/>
        </p:nvSpPr>
        <p:spPr>
          <a:xfrm>
            <a:off x="2458554" y="804193"/>
            <a:ext cx="603987" cy="565421"/>
          </a:xfrm>
          <a:prstGeom prst="ellipse">
            <a:avLst/>
          </a:prstGeom>
          <a:ln w="25400">
            <a:solidFill>
              <a:srgbClr val="D8D8D8"/>
            </a:solidFill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72" name="Google Shape;130;p11"/>
          <p:cNvSpPr/>
          <p:nvPr/>
        </p:nvSpPr>
        <p:spPr>
          <a:xfrm>
            <a:off x="4100436" y="804193"/>
            <a:ext cx="603987" cy="565421"/>
          </a:xfrm>
          <a:prstGeom prst="ellipse">
            <a:avLst/>
          </a:prstGeom>
          <a:ln w="25400">
            <a:solidFill>
              <a:srgbClr val="D8D8D8"/>
            </a:solidFill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73" name="Google Shape;131;p11"/>
          <p:cNvSpPr/>
          <p:nvPr/>
        </p:nvSpPr>
        <p:spPr>
          <a:xfrm>
            <a:off x="5742316" y="804193"/>
            <a:ext cx="603987" cy="565421"/>
          </a:xfrm>
          <a:prstGeom prst="ellipse">
            <a:avLst/>
          </a:prstGeom>
          <a:ln w="25400">
            <a:solidFill>
              <a:srgbClr val="D8D8D8"/>
            </a:solidFill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74" name="Google Shape;132;p11"/>
          <p:cNvSpPr/>
          <p:nvPr/>
        </p:nvSpPr>
        <p:spPr>
          <a:xfrm>
            <a:off x="7384198" y="804193"/>
            <a:ext cx="603987" cy="565421"/>
          </a:xfrm>
          <a:prstGeom prst="ellipse">
            <a:avLst/>
          </a:prstGeom>
          <a:ln w="25400">
            <a:solidFill>
              <a:srgbClr val="D8D8D8"/>
            </a:solidFill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  <a:sym typeface="Arial"/>
            </a:endParaRPr>
          </a:p>
        </p:txBody>
      </p:sp>
      <p:pic>
        <p:nvPicPr>
          <p:cNvPr id="175" name="Google Shape;133;p11" descr="Google Shape;133;p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513" y="895225"/>
            <a:ext cx="383356" cy="383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oogle Shape;134;p11" descr="Google Shape;134;p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631" y="895225"/>
            <a:ext cx="383356" cy="383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ogle Shape;135;p11" descr="Google Shape;135;p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87" y="895225"/>
            <a:ext cx="383356" cy="383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oogle Shape;136;p11" descr="Google Shape;136;p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751" y="895225"/>
            <a:ext cx="383356" cy="383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Google Shape;137;p11" descr="Google Shape;137;p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8868" y="895225"/>
            <a:ext cx="383356" cy="383355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Google Shape;138;p11"/>
          <p:cNvSpPr txBox="1">
            <a:spLocks noGrp="1"/>
          </p:cNvSpPr>
          <p:nvPr>
            <p:ph type="title"/>
          </p:nvPr>
        </p:nvSpPr>
        <p:spPr>
          <a:xfrm>
            <a:off x="377628" y="167537"/>
            <a:ext cx="8018661" cy="536578"/>
          </a:xfrm>
          <a:prstGeom prst="rect">
            <a:avLst/>
          </a:prstGeom>
        </p:spPr>
        <p:txBody>
          <a:bodyPr/>
          <a:lstStyle/>
          <a:p>
            <a:r>
              <a:rPr lang="en-IN" dirty="0"/>
              <a:t>Programme structure</a:t>
            </a:r>
            <a:endParaRPr dirty="0"/>
          </a:p>
        </p:txBody>
      </p:sp>
      <p:sp>
        <p:nvSpPr>
          <p:cNvPr id="181" name="Google Shape;139;p11"/>
          <p:cNvSpPr txBox="1"/>
          <p:nvPr/>
        </p:nvSpPr>
        <p:spPr>
          <a:xfrm>
            <a:off x="384755" y="1918035"/>
            <a:ext cx="1446497" cy="204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3999" tIns="63999" rIns="63999" bIns="63999" anchor="t">
            <a:spAutoFit/>
          </a:bodyPr>
          <a:lstStyle/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ನಾಗರಿಕರಿ</a:t>
            </a:r>
            <a:r>
              <a:rPr kumimoji="0" lang="en-I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ಗೆ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ಸೈಬರ್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ಜಾಗೃತಿ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lvl="1" indent="-171450">
              <a:lnSpc>
                <a:spcPct val="90000"/>
              </a:lnSpc>
              <a:spcBef>
                <a:spcPts val="1000"/>
              </a:spcBef>
              <a:buClr>
                <a:srgbClr val="DC2D27"/>
              </a:buClr>
              <a:buSzPts val="1200"/>
              <a:buFont typeface="Arial"/>
              <a:buChar char="•"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ಶಾಲಾ </a:t>
            </a:r>
            <a:r>
              <a:rPr lang="kn-IN" sz="1100" dirty="0">
                <a:latin typeface="Tunga"/>
                <a:cs typeface="Tunga"/>
              </a:rPr>
              <a:t>ವಿದ್ಯಾರ್ಥಿಗಳಿಗೆ</a:t>
            </a:r>
            <a:r>
              <a:rPr lang="en-US" sz="1100" dirty="0">
                <a:latin typeface="Tunga"/>
                <a:ea typeface="+mn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ಸೈಬರ್ ಜಾಗೃತಿ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ಕರ್ನಾಟಕ ಸರ್ಕಾರದ </a:t>
            </a:r>
            <a:r>
              <a:rPr kumimoji="0" lang="kn-I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ಸಿಬ್ಬಂದಿಗೆ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ಸೈಬರ್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ಜಾಗೃತಿ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ಎಂಎಸ್ಎಂಇ ವಲಯದವರಿಗೆ ಸೈಬರ್ ಜಾಗೃತಿ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</p:txBody>
      </p:sp>
      <p:sp>
        <p:nvSpPr>
          <p:cNvPr id="182" name="Google Shape;140;p11"/>
          <p:cNvSpPr txBox="1"/>
          <p:nvPr/>
        </p:nvSpPr>
        <p:spPr>
          <a:xfrm>
            <a:off x="2035099" y="1918035"/>
            <a:ext cx="1633419" cy="204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3999" tIns="63999" rIns="63999" bIns="63999" anchor="t">
            <a:spAutoFit/>
          </a:bodyPr>
          <a:lstStyle/>
          <a:p>
            <a:pPr marL="171450" lvl="1" indent="-171450">
              <a:lnSpc>
                <a:spcPct val="90000"/>
              </a:lnSpc>
              <a:buClr>
                <a:srgbClr val="DC2D27"/>
              </a:buClr>
              <a:buSzPts val="1200"/>
              <a:buFont typeface="Arial"/>
              <a:buChar char="•"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ತಂತ್ರಜ್ಞಾನ ಸಮುದಾಯ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(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ವಿದ್ಯಾರ್ಥಿಗಳು</a:t>
            </a:r>
            <a:r>
              <a:rPr lang="en-US" sz="1100" dirty="0">
                <a:latin typeface="Tunga"/>
                <a:cs typeface="Tunga"/>
                <a:sym typeface="Arial"/>
              </a:rPr>
              <a:t>/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ಕೆಲಸ ಮಾಡುತ್ತಿರುವ ವೃತ್ತಿಪರರು)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lvl="1" indent="-171450">
              <a:lnSpc>
                <a:spcPct val="90000"/>
              </a:lnSpc>
              <a:spcBef>
                <a:spcPts val="1000"/>
              </a:spcBef>
              <a:buClr>
                <a:srgbClr val="DC2D27"/>
              </a:buClr>
              <a:buSzPts val="1200"/>
              <a:buFont typeface="Arial"/>
              <a:buChar char="•"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lang="kn-IN" sz="1100" dirty="0">
                <a:latin typeface="Tunga"/>
                <a:cs typeface="Tunga"/>
              </a:rPr>
              <a:t>ಪ್ರಾಧ್ಯಾಪಕರ</a:t>
            </a:r>
            <a:r>
              <a:rPr lang="en-US" sz="1100" dirty="0">
                <a:latin typeface="Tunga"/>
                <a:ea typeface="+mn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ಅಭಿವೃದ್ಧಿ ಕಾರ್ಯಕ್ರಮ</a:t>
            </a:r>
            <a:endParaRPr kumimoji="0" lang="en-IN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ಸೈಬರ್‌ ಸೆಕ್ಯುರಿಟಿ ಕೋರ್ಸ್‌ಗಳಿಗೆ ಮಾರುಕಟ್ಟೆ ಸೃಷ್ಟಿಸುವುದು</a:t>
            </a:r>
          </a:p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ಸಮುದಾಯ ಸೈಬರ್ ಲ್ಯಾಬ್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</p:txBody>
      </p:sp>
      <p:sp>
        <p:nvSpPr>
          <p:cNvPr id="183" name="Google Shape;141;p11"/>
          <p:cNvSpPr txBox="1"/>
          <p:nvPr/>
        </p:nvSpPr>
        <p:spPr>
          <a:xfrm>
            <a:off x="3869005" y="1937698"/>
            <a:ext cx="1207171" cy="1656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3999" tIns="63999" rIns="63999" bIns="63999" anchor="t">
            <a:spAutoFit/>
          </a:bodyPr>
          <a:lstStyle/>
          <a:p>
            <a:pPr marL="171450" lvl="1" indent="-171450">
              <a:lnSpc>
                <a:spcPct val="90000"/>
              </a:lnSpc>
              <a:buClr>
                <a:srgbClr val="DC2D27"/>
              </a:buClr>
              <a:buSzPts val="1200"/>
              <a:buFont typeface="Arial"/>
              <a:buChar char="•"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ಉನ್ನತ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lvl="1" indent="-171450">
              <a:lnSpc>
                <a:spcPct val="90000"/>
              </a:lnSpc>
              <a:buClr>
                <a:srgbClr val="DC2D27"/>
              </a:buClr>
              <a:buSzPts val="1200"/>
              <a:buFont typeface="Arial"/>
              <a:buChar char="•"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lang="kn-IN" sz="1100" dirty="0">
                <a:latin typeface="Tunga"/>
                <a:cs typeface="Tunga"/>
              </a:rPr>
              <a:t>ಶಿಕ್ಷಣ</a:t>
            </a:r>
            <a:r>
              <a:rPr lang="en-US" sz="1100" dirty="0">
                <a:latin typeface="Tunga"/>
                <a:ea typeface="+mn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ಸಂಸ್ಥೆಗಳಿಗೆ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-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ಸಂಶೋಧನಾ ಅನುದಾನ ಕಾರ್ಯಕ್ರಮ</a:t>
            </a:r>
          </a:p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 kumimoji="0" lang="kn-IN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lvl="1" indent="-171450">
              <a:lnSpc>
                <a:spcPct val="90000"/>
              </a:lnSpc>
              <a:buClr>
                <a:srgbClr val="DC2D27"/>
              </a:buClr>
              <a:buSzPts val="1200"/>
              <a:buFont typeface="Arial"/>
              <a:buChar char="•"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ಶ್ರೇಣಿ 2</a:t>
            </a:r>
            <a:r>
              <a:rPr lang="kn-IN" sz="1100" dirty="0">
                <a:latin typeface="Tunga"/>
                <a:ea typeface="+mn-ea"/>
                <a:cs typeface="Tunga"/>
              </a:rPr>
              <a:t>ರ</a:t>
            </a:r>
            <a:r>
              <a:rPr lang="kn-IN" sz="1100" dirty="0">
                <a:latin typeface="Tunga"/>
                <a:ea typeface="+mn-ea"/>
                <a:cs typeface="Tunga"/>
                <a:sym typeface="Arial"/>
              </a:rPr>
              <a:t> </a:t>
            </a:r>
            <a:r>
              <a:rPr lang="kn-IN" sz="1100" dirty="0">
                <a:latin typeface="Tunga"/>
                <a:cs typeface="Tunga"/>
              </a:rPr>
              <a:t>ಶಿಕ್ಷಣ</a:t>
            </a:r>
            <a:endParaRPr lang="en-US" sz="1100" dirty="0">
              <a:latin typeface="Tunga"/>
              <a:cs typeface="Tunga"/>
            </a:endParaRPr>
          </a:p>
          <a:p>
            <a:pPr marR="0" lvl="1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ಸಂಸ್ಥೆಗಳಿಗೆ ಸಂಶೋಧನಾ ಅಭಿವೃದ್ಧಿ ಕಾರ್ಯಕ್ರಮ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</p:txBody>
      </p:sp>
      <p:sp>
        <p:nvSpPr>
          <p:cNvPr id="184" name="Google Shape;142;p11"/>
          <p:cNvSpPr txBox="1"/>
          <p:nvPr/>
        </p:nvSpPr>
        <p:spPr>
          <a:xfrm>
            <a:off x="5219665" y="1918035"/>
            <a:ext cx="1633419" cy="2522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3999" tIns="63999" rIns="63999" bIns="63999" anchor="t">
            <a:spAutoFit/>
          </a:bodyPr>
          <a:lstStyle/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ಸೈಬರ್ ಸೆಕ್ಯುರಿಟಿ ಸ್ಟಾರ್ಟ್ಅಪ್ ಆಕ್ಸಲರೇಟರ್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R="0" lvl="1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ಪ್ರಮಾಣಿತ ವಿಶೇಷಣಗಳು / ಉತ್ತಮ ಅಭ್ಯಾಸಗಳು / ಉಲ್ಲೇಖ ಆರ್ಕಿಟೆಕ್ಚರ್‌ಗಳ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R="0" lvl="1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   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ಅಭಿವೃದ್ಧಿ</a:t>
            </a:r>
            <a:endParaRPr lang="en-US" sz="1100" dirty="0">
              <a:solidFill>
                <a:srgbClr val="000000"/>
              </a:solidFill>
              <a:latin typeface="Tunga"/>
              <a:cs typeface="Tunga"/>
              <a:sym typeface="Arial"/>
            </a:endParaRPr>
          </a:p>
          <a:p>
            <a:pPr marR="0" lvl="1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 kumimoji="0" lang="kn-I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MSME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ವಲಯಕ್ಕೆ ಸೈಬರ್ ಸುರಕ್ಷತೆ ಜಾಗೃತಿ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  <a:p>
            <a:pPr marL="171450" lvl="1" indent="-171450">
              <a:lnSpc>
                <a:spcPct val="90000"/>
              </a:lnSpc>
              <a:spcBef>
                <a:spcPts val="1000"/>
              </a:spcBef>
              <a:buClr>
                <a:srgbClr val="DC2D27"/>
              </a:buClr>
              <a:buSzPts val="1200"/>
              <a:buFont typeface="Arial"/>
              <a:buChar char="•"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ಉದ್ಯಮಗಳನ್ನು ಸಕ್ರಿಯಗೊಳಿಸಲು </a:t>
            </a:r>
            <a:r>
              <a:rPr lang="kn-IN" sz="1100" dirty="0">
                <a:latin typeface="Tunga"/>
                <a:cs typeface="Tunga"/>
              </a:rPr>
              <a:t>ನೀತಿ ಮತ್ತು ಸಲಹೆ</a:t>
            </a:r>
            <a:endParaRPr lang="en-US" sz="1100" dirty="0">
              <a:latin typeface="Tunga"/>
              <a:cs typeface="Tunga"/>
            </a:endParaRPr>
          </a:p>
          <a:p>
            <a:pPr marL="171450" marR="0" lvl="1" indent="-171450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</p:txBody>
      </p:sp>
      <p:grpSp>
        <p:nvGrpSpPr>
          <p:cNvPr id="187" name="Google Shape;143;p11"/>
          <p:cNvGrpSpPr/>
          <p:nvPr/>
        </p:nvGrpSpPr>
        <p:grpSpPr>
          <a:xfrm>
            <a:off x="471782" y="1343777"/>
            <a:ext cx="1467824" cy="483224"/>
            <a:chOff x="-1" y="0"/>
            <a:chExt cx="1467822" cy="483222"/>
          </a:xfrm>
        </p:grpSpPr>
        <p:sp>
          <p:nvSpPr>
            <p:cNvPr id="185" name="Rounded Rectangle"/>
            <p:cNvSpPr/>
            <p:nvPr/>
          </p:nvSpPr>
          <p:spPr>
            <a:xfrm>
              <a:off x="-1" y="0"/>
              <a:ext cx="1467822" cy="483222"/>
            </a:xfrm>
            <a:prstGeom prst="roundRect">
              <a:avLst>
                <a:gd name="adj" fmla="val 16667"/>
              </a:avLst>
            </a:prstGeom>
            <a:solidFill>
              <a:srgbClr val="071E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186" name="Outreach"/>
            <p:cNvSpPr txBox="1"/>
            <p:nvPr/>
          </p:nvSpPr>
          <p:spPr>
            <a:xfrm>
              <a:off x="60163" y="120356"/>
              <a:ext cx="1347492" cy="269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50" tIns="48750" rIns="48750" bIns="48750" numCol="1" anchor="ctr">
              <a:spAutoFit/>
            </a:bodyPr>
            <a:lstStyle>
              <a:lvl1pPr algn="ctr">
                <a:lnSpc>
                  <a:spcPct val="90000"/>
                </a:lnSpc>
                <a:defRPr sz="1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lang="kn-IN" dirty="0">
                  <a:latin typeface="NudiParijatha" panose="03080802040302020200" pitchFamily="66" charset="0"/>
                </a:rPr>
                <a:t>ಜಾಗೃತಿ</a:t>
              </a:r>
              <a:endParaRPr lang="en-US" sz="1800" dirty="0">
                <a:latin typeface="NudiParijatha" panose="03080802040302020200" pitchFamily="66" charset="0"/>
              </a:endParaRPr>
            </a:p>
          </p:txBody>
        </p:sp>
      </p:grpSp>
      <p:grpSp>
        <p:nvGrpSpPr>
          <p:cNvPr id="190" name="Google Shape;144;p11"/>
          <p:cNvGrpSpPr/>
          <p:nvPr/>
        </p:nvGrpSpPr>
        <p:grpSpPr>
          <a:xfrm>
            <a:off x="2026635" y="1334076"/>
            <a:ext cx="1467824" cy="483224"/>
            <a:chOff x="-1" y="0"/>
            <a:chExt cx="1467822" cy="483222"/>
          </a:xfrm>
        </p:grpSpPr>
        <p:sp>
          <p:nvSpPr>
            <p:cNvPr id="188" name="Rounded Rectangle"/>
            <p:cNvSpPr/>
            <p:nvPr/>
          </p:nvSpPr>
          <p:spPr>
            <a:xfrm>
              <a:off x="-1" y="0"/>
              <a:ext cx="1467822" cy="48322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189" name="Skill building"/>
            <p:cNvSpPr txBox="1"/>
            <p:nvPr/>
          </p:nvSpPr>
          <p:spPr>
            <a:xfrm>
              <a:off x="60163" y="26185"/>
              <a:ext cx="1347494" cy="430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50" tIns="48750" rIns="48750" bIns="48750" numCol="1" anchor="ctr">
              <a:spAutoFit/>
            </a:bodyPr>
            <a:lstStyle>
              <a:lvl1pPr algn="ctr">
                <a:lnSpc>
                  <a:spcPct val="90000"/>
                </a:lnSpc>
                <a:defRPr sz="1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n-I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ಕೌಶಲ್ಯ ಅಭಿವೃದ್ಧಿ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93" name="Google Shape;145;p11"/>
          <p:cNvGrpSpPr/>
          <p:nvPr/>
        </p:nvGrpSpPr>
        <p:grpSpPr>
          <a:xfrm>
            <a:off x="3668519" y="1334076"/>
            <a:ext cx="1467821" cy="483223"/>
            <a:chOff x="0" y="0"/>
            <a:chExt cx="1467820" cy="483221"/>
          </a:xfrm>
        </p:grpSpPr>
        <p:sp>
          <p:nvSpPr>
            <p:cNvPr id="191" name="Rounded Rectangle"/>
            <p:cNvSpPr/>
            <p:nvPr/>
          </p:nvSpPr>
          <p:spPr>
            <a:xfrm>
              <a:off x="-1" y="0"/>
              <a:ext cx="1467822" cy="483222"/>
            </a:xfrm>
            <a:prstGeom prst="roundRect">
              <a:avLst>
                <a:gd name="adj" fmla="val 16667"/>
              </a:avLst>
            </a:prstGeom>
            <a:solidFill>
              <a:srgbClr val="071E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192" name="Research Collaboration"/>
            <p:cNvSpPr txBox="1"/>
            <p:nvPr/>
          </p:nvSpPr>
          <p:spPr>
            <a:xfrm>
              <a:off x="60163" y="26193"/>
              <a:ext cx="1347494" cy="430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50" tIns="48750" rIns="48750" bIns="48750" numCol="1" anchor="ctr">
              <a:spAutoFit/>
            </a:bodyPr>
            <a:lstStyle>
              <a:lvl1pPr algn="ctr">
                <a:lnSpc>
                  <a:spcPct val="90000"/>
                </a:lnSpc>
                <a:defRPr sz="1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n-I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ಸಂಶೋಧನಾ ಸಹಯೋಗ</a:t>
              </a:r>
            </a:p>
          </p:txBody>
        </p:sp>
      </p:grpSp>
      <p:grpSp>
        <p:nvGrpSpPr>
          <p:cNvPr id="196" name="Google Shape;146;p11"/>
          <p:cNvGrpSpPr/>
          <p:nvPr/>
        </p:nvGrpSpPr>
        <p:grpSpPr>
          <a:xfrm>
            <a:off x="5310398" y="1277162"/>
            <a:ext cx="1467823" cy="597050"/>
            <a:chOff x="-1" y="-56914"/>
            <a:chExt cx="1467822" cy="597048"/>
          </a:xfrm>
        </p:grpSpPr>
        <p:sp>
          <p:nvSpPr>
            <p:cNvPr id="194" name="Rounded Rectangle"/>
            <p:cNvSpPr/>
            <p:nvPr/>
          </p:nvSpPr>
          <p:spPr>
            <a:xfrm>
              <a:off x="-1" y="0"/>
              <a:ext cx="1467822" cy="48322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195" name="Industry and startups"/>
            <p:cNvSpPr txBox="1"/>
            <p:nvPr/>
          </p:nvSpPr>
          <p:spPr>
            <a:xfrm>
              <a:off x="60163" y="-56914"/>
              <a:ext cx="1347494" cy="59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50" tIns="48750" rIns="48750" bIns="48750" numCol="1" anchor="ctr">
              <a:spAutoFit/>
            </a:bodyPr>
            <a:lstStyle>
              <a:lvl1pPr algn="ctr">
                <a:lnSpc>
                  <a:spcPct val="90000"/>
                </a:lnSpc>
                <a:defRPr sz="1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n-I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ಉದ್ದಿಮೆ ಮತ್ತು ಸ್ಟಾರ್ಟ್ಅಪ್‍ಗಳು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99" name="Google Shape;147;p11"/>
          <p:cNvGrpSpPr/>
          <p:nvPr/>
        </p:nvGrpSpPr>
        <p:grpSpPr>
          <a:xfrm>
            <a:off x="6952280" y="1334076"/>
            <a:ext cx="1467823" cy="483224"/>
            <a:chOff x="-1" y="0"/>
            <a:chExt cx="1467822" cy="483222"/>
          </a:xfrm>
        </p:grpSpPr>
        <p:sp>
          <p:nvSpPr>
            <p:cNvPr id="197" name="Rounded Rectangle"/>
            <p:cNvSpPr/>
            <p:nvPr/>
          </p:nvSpPr>
          <p:spPr>
            <a:xfrm>
              <a:off x="-1" y="0"/>
              <a:ext cx="1467822" cy="483222"/>
            </a:xfrm>
            <a:prstGeom prst="roundRect">
              <a:avLst>
                <a:gd name="adj" fmla="val 16667"/>
              </a:avLst>
            </a:prstGeom>
            <a:solidFill>
              <a:srgbClr val="071E5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endParaRPr>
            </a:p>
          </p:txBody>
        </p:sp>
        <p:sp>
          <p:nvSpPr>
            <p:cNvPr id="198" name="K-CSIRT"/>
            <p:cNvSpPr txBox="1"/>
            <p:nvPr/>
          </p:nvSpPr>
          <p:spPr>
            <a:xfrm>
              <a:off x="60163" y="26185"/>
              <a:ext cx="1347494" cy="430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50" tIns="48750" rIns="48750" bIns="48750" numCol="1" anchor="ctr">
              <a:spAutoFit/>
            </a:bodyPr>
            <a:lstStyle>
              <a:lvl1pPr algn="ctr">
                <a:lnSpc>
                  <a:spcPct val="90000"/>
                </a:lnSpc>
                <a:defRPr sz="1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n-I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ಕೆ-ಸಿಎಸ್ಐಆರ್‌ಟಿ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00" name="Google Shape;148;p11"/>
          <p:cNvSpPr txBox="1"/>
          <p:nvPr/>
        </p:nvSpPr>
        <p:spPr>
          <a:xfrm>
            <a:off x="6952281" y="1937698"/>
            <a:ext cx="1446495" cy="2114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3999" tIns="63999" rIns="63999" bIns="63999" anchor="t">
            <a:spAutoFit/>
          </a:bodyPr>
          <a:lstStyle/>
          <a:p>
            <a:pPr marL="171450" lvl="2" indent="-171450">
              <a:lnSpc>
                <a:spcPct val="90000"/>
              </a:lnSpc>
              <a:buClr>
                <a:srgbClr val="DC2D27"/>
              </a:buClr>
              <a:buSzPts val="1200"/>
              <a:buFont typeface="Arial"/>
              <a:buChar char="•"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ರಾಜ್ಯ ಸರ್ಕಾರಿ </a:t>
            </a:r>
            <a:r>
              <a:rPr lang="kn-IN" sz="1100" dirty="0">
                <a:latin typeface="Tunga"/>
                <a:cs typeface="Tunga"/>
              </a:rPr>
              <a:t>ಸಂಸ್ಥೆಗಳಿಗೆ</a:t>
            </a:r>
            <a:r>
              <a:rPr lang="en-US" sz="1100" dirty="0">
                <a:latin typeface="Tunga"/>
                <a:ea typeface="+mn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ಸೈಬರ್‌ ಭದ್ರತೆ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</a:t>
            </a:r>
            <a:r>
              <a:rPr lang="kn-IN" sz="1100" dirty="0">
                <a:latin typeface="Tunga"/>
                <a:cs typeface="Tunga"/>
              </a:rPr>
              <a:t>ಕುರಿತು</a:t>
            </a:r>
            <a:r>
              <a:rPr lang="en-US" sz="1100" dirty="0">
                <a:latin typeface="Tunga"/>
                <a:ea typeface="+mn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ನೆರವು/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ಮಾರ್ಗದರ್ಶನವನ್ನು ಒದಗಿಸಿವುದು</a:t>
            </a:r>
          </a:p>
          <a:p>
            <a:pPr marL="171450" lvl="2" indent="-171450">
              <a:lnSpc>
                <a:spcPct val="90000"/>
              </a:lnSpc>
              <a:buClr>
                <a:srgbClr val="DC2D27"/>
              </a:buClr>
              <a:buSzPts val="1200"/>
              <a:buFont typeface="Arial"/>
              <a:buChar char="•"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ಸೈಬರ್ ಸೆಕ್ಯುರಿಟಿ </a:t>
            </a:r>
            <a:r>
              <a:rPr lang="kn-IN" sz="1100" dirty="0">
                <a:latin typeface="Tunga"/>
                <a:ea typeface="+mn-ea"/>
                <a:cs typeface="Tunga"/>
              </a:rPr>
              <a:t>ಕಾರ್ಯತಂತ್ರವನ್ನು</a:t>
            </a:r>
            <a:r>
              <a:rPr lang="en-US" sz="1100" dirty="0">
                <a:latin typeface="Tunga"/>
                <a:ea typeface="+mn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ಕ್ರಿಯಾಶೀಲತೆಯೊಂದಿಗೆ </a:t>
            </a:r>
            <a:r>
              <a:rPr lang="kn-IN" sz="1100" dirty="0">
                <a:latin typeface="Tunga"/>
                <a:cs typeface="Tunga"/>
              </a:rPr>
              <a:t>ಇಲಾಖೆಗಳನ್ನು</a:t>
            </a:r>
            <a:r>
              <a:rPr lang="en-US" sz="1100" dirty="0">
                <a:latin typeface="Tunga"/>
                <a:ea typeface="+mn-ea"/>
                <a:cs typeface="Tunga"/>
                <a:sym typeface="Arial"/>
              </a:rPr>
              <a:t>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ಬೆಂಬಲಿಸಿವುದು</a:t>
            </a:r>
          </a:p>
          <a:p>
            <a:pPr marL="171450" marR="0" lvl="2" indent="-171450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D27"/>
              </a:buClr>
              <a:buSzPts val="1200"/>
              <a:buFont typeface="Arial"/>
              <a:buChar char="•"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K-CSIRT </a:t>
            </a:r>
            <a:r>
              <a:rPr kumimoji="0" lang="kn-I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unga"/>
                <a:ea typeface="+mj-ea"/>
                <a:cs typeface="Tunga"/>
                <a:sym typeface="Arial"/>
              </a:rPr>
              <a:t>ಗೆ ತಾಂತ್ರಿಕ ಬೆಂಬಲವನ್ನು ಒದಗಿಸಿವುದು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unga"/>
              <a:ea typeface="+mj-ea"/>
              <a:cs typeface="Tunga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9D039-D3E5-2B44-B696-1B948D1EF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31" y="192087"/>
            <a:ext cx="8690169" cy="508000"/>
          </a:xfrm>
        </p:spPr>
        <p:txBody>
          <a:bodyPr/>
          <a:lstStyle/>
          <a:p>
            <a:r>
              <a:rPr lang="en-US" sz="2800" b="1" dirty="0" err="1">
                <a:latin typeface="Tunga"/>
                <a:cs typeface="Arial"/>
              </a:rPr>
              <a:t>ರಾಂಸಮ್‍ವೇರ್</a:t>
            </a:r>
            <a:r>
              <a:rPr lang="en-US" sz="2800" b="1" dirty="0">
                <a:latin typeface="Tunga"/>
                <a:cs typeface="Arial"/>
              </a:rPr>
              <a:t>‌‌</a:t>
            </a:r>
            <a:endParaRPr lang="en-US" sz="2800" dirty="0">
              <a:latin typeface="Tunga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7534CF-C208-214D-A114-E1A4278BE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02" y="935104"/>
            <a:ext cx="6000000" cy="3342857"/>
          </a:xfrm>
        </p:spPr>
      </p:pic>
    </p:spTree>
    <p:extLst>
      <p:ext uri="{BB962C8B-B14F-4D97-AF65-F5344CB8AC3E}">
        <p14:creationId xmlns:p14="http://schemas.microsoft.com/office/powerpoint/2010/main" val="31055626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1885-57A2-9F47-BBA0-966F83CB3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kn-IN" dirty="0"/>
            </a:br>
            <a:r>
              <a:rPr lang="kn-I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ತಡೆಗಟ್ಟುವಿಕೆ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FA011-902D-AE47-BB48-D2A4F8ADB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4" y="691025"/>
            <a:ext cx="4621730" cy="20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4E7742-76B3-3E49-B5CC-A5E679E5F494}"/>
              </a:ext>
            </a:extLst>
          </p:cNvPr>
          <p:cNvSpPr/>
          <p:nvPr/>
        </p:nvSpPr>
        <p:spPr>
          <a:xfrm>
            <a:off x="799325" y="2778025"/>
            <a:ext cx="83446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k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ನಿಮ್ಮ ಗಣಕದಲ್ಲಿ ಆಂಟಿ-ವೈರಸ್ ಅನ್ನು ಯಾವಾಗಲೂ ಚಾಲನೆಯಲ್ಲಿ ಇರಿಸಿ ಮತ್ತು ನವೀಕರಿಸಿ</a:t>
            </a:r>
          </a:p>
          <a:p>
            <a:pPr marL="457200" indent="-342900"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k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ನಿಯಮಿತ ಬ್ಯಾಕಪ್‌ಗಳನ್ನು ಮಾಡಿ - ಮತ್ತು ಅವುಗಳು ರಕ್ಷಣೆಯನ್ನು ಸೇರಿಸಲಾಗಿದೆಯೇ ಅಥವಾ ಆಫ್‌ಲೈನ್‌ನಲ್ಲಿ ಸಂಗ್ರಹಿಸಲಾಗಿದೆಯೇ ಎಂದು ಖಚಿತಪಡಿಸಿಕೊಳ್ಳಿ</a:t>
            </a:r>
          </a:p>
          <a:p>
            <a:pPr marL="457200" indent="-342900"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k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ಅನಿರೀಕ್ಷಿತ ಇಮೇಲ್‌ಗಳು ವಿಶೇಷವಾಗಿ ಲಿಂಕ್‌ಗಳು ಮತ್ತು/ಅಥವಾ ಲಗತ್ತುಗಳನ್ನು ಹೊಂದಿದ್ದರೆ ಜಾಗರೂಕರಾಗಿರಿ</a:t>
            </a:r>
            <a:r>
              <a:rPr lang="en-US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.</a:t>
            </a:r>
            <a:endParaRPr lang="kn-IN" sz="1800" dirty="0">
              <a:solidFill>
                <a:schemeClr val="accent1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457200" indent="-342900"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k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ವಿಷಯವನ್ನು ವೀಕ್ಷಿಸಲು ಮ್ಯಾಕ್ರೋಗಳನ್ನು ಸಕ್ರಿಯಗೊಳಿಸಿ ಎಂದು ಸಲಹೆ ನೀಡುವ ಯಾವುದೇ </a:t>
            </a:r>
            <a:r>
              <a:rPr lang="en-US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Microsoft Office </a:t>
            </a:r>
            <a:r>
              <a:rPr lang="k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ಇಮೇಲ್ ಲಗತ್ತಿನ ಬಗ್ಗೆ</a:t>
            </a:r>
            <a:r>
              <a:rPr lang="en-US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k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ಬಳಕೆದಾರರು ವಿಶೇಷವಾಗಿ ಜಾಗರೂಕರಾಗಿರಬೇಕು</a:t>
            </a:r>
            <a:endParaRPr lang="en-US" sz="1800" dirty="0">
              <a:solidFill>
                <a:schemeClr val="accent1"/>
              </a:solid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8615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C76B3DD0-CA9C-434F-8031-8A277C696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348" y="2088537"/>
            <a:ext cx="5371452" cy="553998"/>
          </a:xfrm>
        </p:spPr>
        <p:txBody>
          <a:bodyPr/>
          <a:lstStyle/>
          <a:p>
            <a:r>
              <a:rPr lang="kn-IN" dirty="0"/>
              <a:t>ಸೈಬರ್ ನೈರ್ಮಲ್ಯ ಅಭ್ಯಾಸಗಳು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81770B2-C185-40CD-B854-6F71889B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9918" y="2448764"/>
            <a:ext cx="5779599" cy="26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7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E671A-C7E4-6148-B40D-EB55DDA3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unga"/>
                <a:cs typeface="Arial"/>
              </a:rPr>
              <a:t>ಸುರಕ್ಷಿತ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ಪಾಸ್‌ವರ್ಡ್‌ಗಳು</a:t>
            </a:r>
            <a:endParaRPr lang="en-US" b="1">
              <a:latin typeface="Tunga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44E88C-F33E-3842-936E-EAB27842B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0" y="704115"/>
            <a:ext cx="3806398" cy="4120426"/>
          </a:xfrm>
        </p:spPr>
      </p:pic>
    </p:spTree>
    <p:extLst>
      <p:ext uri="{BB962C8B-B14F-4D97-AF65-F5344CB8AC3E}">
        <p14:creationId xmlns:p14="http://schemas.microsoft.com/office/powerpoint/2010/main" val="181209500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4D60-D178-0D40-A281-74B71F682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unga"/>
                <a:cs typeface="Arial"/>
              </a:rPr>
              <a:t>ಹ್ಯಾಕರ್‌ಗಳು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ನಿಮ್ಮ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ಪಾಸ್‌ವರ್ಡನ್ನು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ಹೇಗೆ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ಪಡೆಯುತ್ತಾರೆ</a:t>
            </a:r>
            <a:r>
              <a:rPr lang="en-US" b="1" dirty="0">
                <a:latin typeface="Tunga"/>
                <a:cs typeface="Arial"/>
              </a:rPr>
              <a:t>?</a:t>
            </a:r>
            <a:endParaRPr lang="en-US" b="1" dirty="0">
              <a:latin typeface="Tung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0BF78-D45A-AC47-86DC-8E1CDF73D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28" y="815003"/>
            <a:ext cx="8223376" cy="3907812"/>
          </a:xfrm>
        </p:spPr>
        <p:txBody>
          <a:bodyPr>
            <a:noAutofit/>
          </a:bodyPr>
          <a:lstStyle/>
          <a:p>
            <a:r>
              <a:rPr lang="en-US" sz="1200" b="1" dirty="0" err="1">
                <a:latin typeface="Tunga"/>
                <a:cs typeface="Arial"/>
              </a:rPr>
              <a:t>ಪಾಸ್‌ವರ್ಡ್‌ಗಳನ್ನು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ಊಹಿಸುವುದು</a:t>
            </a:r>
            <a:r>
              <a:rPr lang="en-US" sz="1200" b="1" dirty="0">
                <a:latin typeface="Tunga"/>
                <a:cs typeface="Arial"/>
              </a:rPr>
              <a:t>- </a:t>
            </a:r>
            <a:endParaRPr lang="en-US" sz="1200" b="1" dirty="0">
              <a:latin typeface="Tunga"/>
            </a:endParaRPr>
          </a:p>
          <a:p>
            <a:pPr marL="114300" indent="0">
              <a:buNone/>
            </a:pP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ಯಾರೂ ಊಹೆ ಮಾಡಲಾಗದಂತ ಪಾಸ್‌ವರ್ಡ್‌ ಸೆಟ್ ಮಾಡಿ. ಕುಟುಂಬದವರು/ಸ್ನೇಹಿತರ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ಹೆಸರು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ಹುಟ್ಟಿದ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ದಿನಾಂಕ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ವಾರ್ಷಿಕೋತ್ಸವ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ಅಡ್ಡ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ಹೆಸರು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ಇತ್ಯಾದಿಗಳನ್ನು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ಪಾಸ್‌ವರ್ಡ್‌ನಲ್ಲಿ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ಬಳಸಬೇಡಿ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</a:t>
            </a:r>
          </a:p>
          <a:p>
            <a:r>
              <a:rPr lang="en-US" sz="1200" b="1" dirty="0" err="1">
                <a:latin typeface="Tunga"/>
                <a:cs typeface="Arial"/>
              </a:rPr>
              <a:t>ಇಣುಕಿ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ನೋಡುವುದು</a:t>
            </a:r>
            <a:r>
              <a:rPr lang="en-US" sz="1200" b="1" dirty="0">
                <a:latin typeface="Tunga"/>
                <a:cs typeface="Arial"/>
              </a:rPr>
              <a:t>- </a:t>
            </a:r>
            <a:endParaRPr lang="en-US" sz="1200" dirty="0">
              <a:latin typeface="Tunga"/>
            </a:endParaRPr>
          </a:p>
          <a:p>
            <a:pPr marL="114300" indent="0">
              <a:buNone/>
            </a:pP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ಪಾಸ್‌ವರ್ಡ್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ಬಳಸುವಾಗ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ಸುತ್ತಮುತ್ತ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ಬೇರೆ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ಯಾರಾದರೂ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ಇದ್ದಾರೆಯೇ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ಎಂದು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ನೋಡಿ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ಯಾವುದೇ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ಸಂಕೋಚವಿಲ್ಲದೇ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,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ಅವರನ್ನು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 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ದೂರ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ಸರಿಯುವಂತೆ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ಕೇಳಿಕೊಳ್ಳಿ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</a:t>
            </a:r>
          </a:p>
          <a:p>
            <a:r>
              <a:rPr lang="en-US" sz="1200" b="1" dirty="0" err="1">
                <a:latin typeface="Tunga"/>
                <a:cs typeface="Arial"/>
              </a:rPr>
              <a:t>ಕೀ-ಲಾಗರ್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ಮತ್ತಿತರ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ಮಾಲ್‌ವೇರ್‌ಗಳು</a:t>
            </a:r>
            <a:endParaRPr lang="en-US" sz="1200" b="1" dirty="0" err="1">
              <a:latin typeface="Tunga"/>
            </a:endParaRPr>
          </a:p>
          <a:p>
            <a:pPr marL="114300" indent="0">
              <a:buNone/>
            </a:pP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ನಿಮ್ಮ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ಕಂಪ್ಯೂಟರ್‌ನಲ್ಲಿ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ವೈರಸ್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ಇಲ್ಲದಂತೆ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ನೋಡಿಕೊಳ್ಳಿ</a:t>
            </a:r>
            <a:r>
              <a:rPr lang="en-US" sz="1200" dirty="0">
                <a:latin typeface="Tunga"/>
                <a:cs typeface="Arial"/>
              </a:rPr>
              <a:t>. </a:t>
            </a:r>
            <a:endParaRPr lang="en-US" sz="1200" dirty="0">
              <a:latin typeface="Tunga"/>
            </a:endParaRPr>
          </a:p>
          <a:p>
            <a:r>
              <a:rPr lang="en-US" sz="1200" b="1" dirty="0" err="1">
                <a:latin typeface="Tunga"/>
                <a:cs typeface="Arial"/>
              </a:rPr>
              <a:t>ಮುಖಾಮುಖಿ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ದಾಳಿ</a:t>
            </a:r>
            <a:r>
              <a:rPr lang="en-US" sz="1200" b="1" dirty="0">
                <a:latin typeface="Tunga"/>
                <a:cs typeface="Arial"/>
              </a:rPr>
              <a:t> – </a:t>
            </a:r>
            <a:r>
              <a:rPr lang="en-US" sz="1200" b="1" dirty="0" err="1">
                <a:latin typeface="Tunga"/>
                <a:cs typeface="Arial"/>
              </a:rPr>
              <a:t>ನೇರ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ಪ್ರಹಾರ</a:t>
            </a:r>
            <a:endParaRPr lang="en-US" sz="1200" b="1" dirty="0">
              <a:latin typeface="Tunga"/>
              <a:cs typeface="Arial"/>
            </a:endParaRPr>
          </a:p>
          <a:p>
            <a:pPr marL="114300" lvl="1" indent="0">
              <a:buNone/>
            </a:pP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ತುಂಬಾ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ಉದ್ದದ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ಸಂಕೀರ್ಣ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ಹಾಗೂ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ವಿಶೇಷ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ಪಾಸ್‌ವರ್ಡ್‌ಗಳನ್ನು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ಇಟ್ಟುಕೊಳ್ಳಿ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 </a:t>
            </a:r>
            <a:endParaRPr lang="en-US" sz="1200" dirty="0">
              <a:solidFill>
                <a:schemeClr val="accent1"/>
              </a:solidFill>
              <a:latin typeface="Tunga"/>
            </a:endParaRPr>
          </a:p>
          <a:p>
            <a:r>
              <a:rPr lang="en-US" sz="1200" b="1" dirty="0" err="1">
                <a:latin typeface="Tunga"/>
                <a:cs typeface="Arial"/>
              </a:rPr>
              <a:t>ಬರೆದುಕೊಂಡಿರುವ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ಪಾಸ್‌ವರ್ಡನ್ನು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ಓದುವುದು</a:t>
            </a:r>
            <a:endParaRPr lang="en-US" sz="1200" dirty="0" err="1">
              <a:latin typeface="Tunga"/>
            </a:endParaRPr>
          </a:p>
          <a:p>
            <a:pPr marL="114300" lvl="1" indent="0">
              <a:buNone/>
            </a:pP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ನಿಮ್ಮ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ಪಾಸ್‌ವರ್ಡನ್ನು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ಎಲ್ಲಿಯೂ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ಬರೆಯದೇ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,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ಅದನ್ನು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ಜ್ಞಾಪಕ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ಇಟ್ಟುಕೊಳ್ಳಿ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ಇಲ್ಲವೇ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ಕಂಪ್ಯೂಟರ್‌ನಲ್ಲಿ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ಎನ್‌ಕ್ರಿಪ್ಟ್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ಮಾಡಿಟ್ಟುಕೊಳ್ಳಿ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</a:t>
            </a:r>
            <a:endParaRPr lang="en-US" sz="1200" dirty="0">
              <a:solidFill>
                <a:schemeClr val="accent1"/>
              </a:solidFill>
              <a:latin typeface="Tunga"/>
            </a:endParaRPr>
          </a:p>
          <a:p>
            <a:r>
              <a:rPr lang="en-US" sz="1200" b="1" dirty="0" err="1">
                <a:latin typeface="Tunga"/>
                <a:cs typeface="Arial"/>
              </a:rPr>
              <a:t>ಫಿಶಿಂಗ್</a:t>
            </a:r>
            <a:r>
              <a:rPr lang="en-US" sz="1200" b="1" dirty="0">
                <a:latin typeface="Tunga"/>
                <a:cs typeface="Arial"/>
              </a:rPr>
              <a:t> – </a:t>
            </a:r>
            <a:r>
              <a:rPr lang="en-US" sz="1200" b="1" dirty="0" err="1">
                <a:latin typeface="Tunga"/>
                <a:cs typeface="Arial"/>
              </a:rPr>
              <a:t>ಸವಿಯಾದ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ಗಾಳ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ಹಾಕುವುದು</a:t>
            </a:r>
            <a:endParaRPr lang="en-US" sz="1200" b="1" dirty="0">
              <a:latin typeface="Tunga"/>
              <a:cs typeface="Arial"/>
            </a:endParaRPr>
          </a:p>
          <a:p>
            <a:pPr marL="114300" lvl="1" indent="0">
              <a:buNone/>
            </a:pP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ಈ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ಗಾಳಕ್ಕೆ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ಬಲಿಯಾಗಬೇಡಿ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ನೀವು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ಲಾಗಿನ್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ಆಗಬೇಕೆಂದು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ಕೇಳುವ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ಇಮೇಲ್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ಲಿಂಕ್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ಮತ್ತು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ಪಾಪ್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‌-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ಅಪ್‌ಗಳು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ಎಷ್ಟೇ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ತುರ್ತು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ಎನಿಸಿದರೂ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ಸಹ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ಅವುಗಳನ್ನು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ಕ್ಲಿಕ್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ಮಾಡಬೇಡಿ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</a:t>
            </a:r>
          </a:p>
          <a:p>
            <a:r>
              <a:rPr lang="en-US" sz="1200" b="1" dirty="0" err="1">
                <a:latin typeface="Tunga"/>
                <a:cs typeface="Arial"/>
              </a:rPr>
              <a:t>ಪಾಸ್‌ವರ್ಡ್</a:t>
            </a:r>
            <a:r>
              <a:rPr lang="en-US" sz="1200" b="1" dirty="0">
                <a:latin typeface="Tunga"/>
                <a:cs typeface="Arial"/>
              </a:rPr>
              <a:t>‌ </a:t>
            </a:r>
            <a:r>
              <a:rPr lang="en-US" sz="1200" b="1" dirty="0" err="1">
                <a:latin typeface="Tunga"/>
                <a:cs typeface="Arial"/>
              </a:rPr>
              <a:t>ಡೇಟಾಬೇಸನ್ನು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ಹ್ಯಾಕ್</a:t>
            </a:r>
            <a:r>
              <a:rPr lang="en-US" sz="1200" b="1" dirty="0">
                <a:latin typeface="Tunga"/>
                <a:cs typeface="Arial"/>
              </a:rPr>
              <a:t> </a:t>
            </a:r>
            <a:r>
              <a:rPr lang="en-US" sz="1200" b="1" dirty="0" err="1">
                <a:latin typeface="Tunga"/>
                <a:cs typeface="Arial"/>
              </a:rPr>
              <a:t>ಮಾಡುವುದು</a:t>
            </a:r>
            <a:endParaRPr lang="en-US" sz="1200" dirty="0" err="1">
              <a:latin typeface="Tunga"/>
            </a:endParaRPr>
          </a:p>
          <a:p>
            <a:pPr marL="114300" lvl="1" indent="0">
              <a:buNone/>
            </a:pP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ಒಂದೇ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ಪಾಸ್‌ವರ್ಡ್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‌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ಅನ್ನು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ಮತ್ತೆಮತ್ತೆ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 </a:t>
            </a:r>
            <a:r>
              <a:rPr lang="en-US" sz="1200" dirty="0" err="1">
                <a:solidFill>
                  <a:schemeClr val="accent1"/>
                </a:solidFill>
                <a:latin typeface="Tunga"/>
                <a:cs typeface="Arial"/>
              </a:rPr>
              <a:t>ಬಳಸಬೇಡಿ</a:t>
            </a:r>
            <a:r>
              <a:rPr lang="en-US" sz="1200" dirty="0">
                <a:solidFill>
                  <a:schemeClr val="accent1"/>
                </a:solidFill>
                <a:latin typeface="Tunga"/>
                <a:cs typeface="Arial"/>
              </a:rPr>
              <a:t>.</a:t>
            </a:r>
            <a:endParaRPr lang="en-US" sz="1200" dirty="0">
              <a:solidFill>
                <a:schemeClr val="accent1"/>
              </a:solidFill>
              <a:latin typeface="Tunga"/>
            </a:endParaRPr>
          </a:p>
        </p:txBody>
      </p:sp>
    </p:spTree>
    <p:extLst>
      <p:ext uri="{BB962C8B-B14F-4D97-AF65-F5344CB8AC3E}">
        <p14:creationId xmlns:p14="http://schemas.microsoft.com/office/powerpoint/2010/main" val="176113786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decagon 10">
            <a:extLst>
              <a:ext uri="{FF2B5EF4-FFF2-40B4-BE49-F238E27FC236}">
                <a16:creationId xmlns:a16="http://schemas.microsoft.com/office/drawing/2014/main" id="{920D019E-B433-4A87-A9A3-9C4D58A72EFB}"/>
              </a:ext>
            </a:extLst>
          </p:cNvPr>
          <p:cNvSpPr/>
          <p:nvPr/>
        </p:nvSpPr>
        <p:spPr>
          <a:xfrm>
            <a:off x="563880" y="3029338"/>
            <a:ext cx="1356360" cy="1074420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N" sz="1150" b="1">
                <a:solidFill>
                  <a:schemeClr val="tx1"/>
                </a:solidFill>
                <a:latin typeface="Tunga"/>
                <a:cs typeface="Tunga"/>
              </a:rPr>
              <a:t>ಮಾಡಬೇಕಾದ್ದು</a:t>
            </a:r>
          </a:p>
          <a:p>
            <a:pPr algn="ctr"/>
            <a:endParaRPr lang="en-IN" sz="1150" b="1" dirty="0">
              <a:solidFill>
                <a:schemeClr val="tx1"/>
              </a:solidFill>
              <a:latin typeface="Tunga"/>
              <a:cs typeface="Arial"/>
            </a:endParaRPr>
          </a:p>
          <a:p>
            <a:pPr algn="ctr"/>
            <a:endParaRPr lang="en-IN" sz="1150" b="1" dirty="0">
              <a:solidFill>
                <a:schemeClr val="tx1"/>
              </a:solidFill>
              <a:latin typeface="Tunga"/>
              <a:cs typeface="Arial"/>
            </a:endParaRPr>
          </a:p>
          <a:p>
            <a:pPr algn="ctr"/>
            <a:endParaRPr lang="en-GB" sz="1150" b="1" dirty="0">
              <a:solidFill>
                <a:schemeClr val="tx1"/>
              </a:solidFill>
              <a:latin typeface="Tunga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C02DA-89B1-534D-8B05-E22067F8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unga"/>
                <a:cs typeface="Arial"/>
              </a:rPr>
              <a:t>ಪಾಸ್‌ವರ್ಡ್</a:t>
            </a:r>
            <a:r>
              <a:rPr lang="en-US" b="1" dirty="0">
                <a:latin typeface="Tunga"/>
                <a:cs typeface="Arial"/>
              </a:rPr>
              <a:t>‌ </a:t>
            </a:r>
            <a:r>
              <a:rPr lang="en-US" b="1" dirty="0" err="1">
                <a:latin typeface="Tunga"/>
                <a:cs typeface="Arial"/>
              </a:rPr>
              <a:t>ಸೆಕ್ಯೂರಿಟಿ</a:t>
            </a:r>
            <a:endParaRPr lang="en-US" b="1">
              <a:latin typeface="Tunga"/>
            </a:endParaRPr>
          </a:p>
        </p:txBody>
      </p:sp>
      <p:sp>
        <p:nvSpPr>
          <p:cNvPr id="6" name="Dodecagon 5">
            <a:extLst>
              <a:ext uri="{FF2B5EF4-FFF2-40B4-BE49-F238E27FC236}">
                <a16:creationId xmlns:a16="http://schemas.microsoft.com/office/drawing/2014/main" id="{C2670DD9-6486-454F-AB38-529351331AB2}"/>
              </a:ext>
            </a:extLst>
          </p:cNvPr>
          <p:cNvSpPr/>
          <p:nvPr/>
        </p:nvSpPr>
        <p:spPr>
          <a:xfrm>
            <a:off x="563880" y="1190539"/>
            <a:ext cx="1356360" cy="1074420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N" sz="1200" b="1" dirty="0" err="1">
                <a:solidFill>
                  <a:schemeClr val="tx1"/>
                </a:solidFill>
                <a:latin typeface="Tunga"/>
                <a:cs typeface="Tunga"/>
              </a:rPr>
              <a:t>ಮಾಡಬಾರದ್ದು</a:t>
            </a:r>
            <a:endParaRPr lang="en-IN" sz="1200" b="1" dirty="0">
              <a:solidFill>
                <a:schemeClr val="tx1"/>
              </a:solidFill>
              <a:latin typeface="Tunga"/>
              <a:cs typeface="Tunga"/>
            </a:endParaRPr>
          </a:p>
          <a:p>
            <a:pPr algn="ctr"/>
            <a:endParaRPr lang="en-IN" dirty="0">
              <a:solidFill>
                <a:schemeClr val="tx1"/>
              </a:solidFill>
            </a:endParaRPr>
          </a:p>
          <a:p>
            <a:pPr algn="ctr"/>
            <a:endParaRPr lang="en-IN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Graphic 9" descr="Thumbs up sign">
            <a:extLst>
              <a:ext uri="{FF2B5EF4-FFF2-40B4-BE49-F238E27FC236}">
                <a16:creationId xmlns:a16="http://schemas.microsoft.com/office/drawing/2014/main" id="{91FFCA56-A0BC-470F-9D02-BFECF9628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860" y="3237893"/>
            <a:ext cx="914400" cy="914400"/>
          </a:xfrm>
          <a:prstGeom prst="rect">
            <a:avLst/>
          </a:prstGeom>
        </p:spPr>
      </p:pic>
      <p:pic>
        <p:nvPicPr>
          <p:cNvPr id="13" name="Graphic 12" descr="Thumbs Down">
            <a:extLst>
              <a:ext uri="{FF2B5EF4-FFF2-40B4-BE49-F238E27FC236}">
                <a16:creationId xmlns:a16="http://schemas.microsoft.com/office/drawing/2014/main" id="{5D1E4568-C93A-4CD2-BD69-C918ABF4A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860" y="1453429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E7C357-AD3F-4DED-9DCA-274DBF520D80}"/>
              </a:ext>
            </a:extLst>
          </p:cNvPr>
          <p:cNvSpPr txBox="1"/>
          <p:nvPr/>
        </p:nvSpPr>
        <p:spPr>
          <a:xfrm>
            <a:off x="2461531" y="892519"/>
            <a:ext cx="664610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ಪಾಸ್‌ವರ್ಡನ್ನು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ಯಾರಿಗೂ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ಕೊಡಬೇಡಿ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: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ಬೇರೆ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ಯಾರಿಗಾದರೂ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ನಿಮ್ಮ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ಪಾಸ್‌ವರ್ಡ್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‌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ಗೊತ್ತಿದ್ದರೆ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,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ಅದು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ನಿಮ್ಮ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ಹಿಡಿತದಲ್ಲಿ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ಇಲ್ಲ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ಎಂದರ್ಥ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.</a:t>
            </a:r>
          </a:p>
          <a:p>
            <a:endParaRPr lang="en-US" dirty="0">
              <a:solidFill>
                <a:schemeClr val="accent1"/>
              </a:solidFill>
              <a:latin typeface="Tunga"/>
              <a:cs typeface="Tunga"/>
            </a:endParaRPr>
          </a:p>
          <a:p>
            <a:pPr marL="457200" lvl="1" indent="-342900">
              <a:buFont typeface="Arial"/>
              <a:buChar char="•"/>
            </a:pP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ಬೆಂಜಮಿನ್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ಫ್ರಾಂಕ್ಲಿನ್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ಒಂದು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ಕಡೆ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ಹೇಳುತ್ತಾರೆ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, “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ಮೂರು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ಜನ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ಒಂದು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ರಹಸ್ಯವನ್ನು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ಹಂಚಿಕೊಳ್ಳಬಹುದು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,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ಆದರೆ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ಅವರಲ್ಲಿ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ಇಬ್ಬರು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ಸತ್ತಿರಬೇಕು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Tunga"/>
                <a:cs typeface="Tunga"/>
              </a:rPr>
              <a:t>ಅಷ್ಟೇ</a:t>
            </a:r>
            <a:r>
              <a:rPr lang="en-US" b="1" dirty="0">
                <a:solidFill>
                  <a:schemeClr val="accent1"/>
                </a:solidFill>
                <a:latin typeface="Tunga"/>
                <a:cs typeface="Tunga"/>
              </a:rPr>
              <a:t>.”</a:t>
            </a:r>
          </a:p>
          <a:p>
            <a:pPr marL="285750" indent="-285750">
              <a:buFont typeface="Wingdings"/>
              <a:buChar char="§"/>
            </a:pP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ಮುಖ್ಯವಾದ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ಪಾಸ್‌ವರ್ಡ್‌ಗಳನ್ನು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ಬೇರೆ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ಕಡೆ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ಬಳಸಬೇಡಿ</a:t>
            </a:r>
            <a:endParaRPr lang="en-US" dirty="0">
              <a:solidFill>
                <a:schemeClr val="accent1"/>
              </a:solidFill>
              <a:latin typeface="Tunga"/>
              <a:cs typeface="Tunga"/>
            </a:endParaRPr>
          </a:p>
          <a:p>
            <a:pPr marL="285750" indent="-285750">
              <a:buFont typeface="Wingdings"/>
              <a:buChar char="§"/>
            </a:pP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ಪಾಸ್‌ವರ್ಡ್‌ಗಳನ್ನು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ಎಲ್ಲಿಯೂ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ಬರೆಯಬೇಡಿ</a:t>
            </a:r>
            <a:endParaRPr lang="en-US" dirty="0">
              <a:solidFill>
                <a:schemeClr val="accent1"/>
              </a:solidFill>
              <a:latin typeface="Tunga"/>
              <a:cs typeface="Tunga"/>
            </a:endParaRPr>
          </a:p>
          <a:p>
            <a:pPr marL="285750" indent="-285750">
              <a:buFont typeface="Wingdings"/>
              <a:buChar char="§"/>
            </a:pP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ಹೆಸರು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,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ಹುಟ್ಟಿದ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ದಿನಾಂಕ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,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ವಿಳಾಸ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ಇತ್ಯಾದಿಗಳ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ಆಧಾರದ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ಮೇಲೆ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ಪಾಸ್‌ವರ್ಡ್</a:t>
            </a:r>
            <a:r>
              <a:rPr lang="en-US" dirty="0">
                <a:solidFill>
                  <a:schemeClr val="accent1"/>
                </a:solidFill>
                <a:latin typeface="Tunga"/>
                <a:cs typeface="Tunga"/>
              </a:rPr>
              <a:t>‌ </a:t>
            </a:r>
            <a:r>
              <a:rPr lang="en-US" dirty="0" err="1">
                <a:solidFill>
                  <a:schemeClr val="accent1"/>
                </a:solidFill>
                <a:latin typeface="Tunga"/>
                <a:cs typeface="Tunga"/>
              </a:rPr>
              <a:t>ತಯಾರಿಸಬೇಡಿ</a:t>
            </a:r>
            <a:endParaRPr lang="en-US" dirty="0">
              <a:solidFill>
                <a:schemeClr val="accent1"/>
              </a:solidFill>
              <a:latin typeface="Tunga"/>
              <a:cs typeface="Tung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63B7B-F762-4235-9B92-1E05D56E58F6}"/>
              </a:ext>
            </a:extLst>
          </p:cNvPr>
          <p:cNvSpPr txBox="1"/>
          <p:nvPr/>
        </p:nvSpPr>
        <p:spPr>
          <a:xfrm>
            <a:off x="2494669" y="3137507"/>
            <a:ext cx="549329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Tunga"/>
                <a:cs typeface="Tunga"/>
              </a:rPr>
              <a:t>ಒಂದು ನಂಬಿಕಾರ್ಹ ಪಾಸ್‌ವರ್ಡ್‌ ಮ್ಯಾನೇಜರ್‌ ಅನ್ನು ಬಳಸಿ</a:t>
            </a:r>
          </a:p>
          <a:p>
            <a:r>
              <a:rPr lang="en-US">
                <a:solidFill>
                  <a:schemeClr val="accent1"/>
                </a:solidFill>
                <a:latin typeface="Tunga"/>
                <a:cs typeface="Tunga"/>
              </a:rPr>
              <a:t>ಇಲ್ಲವೇ</a:t>
            </a:r>
          </a:p>
          <a:p>
            <a:r>
              <a:rPr lang="en-US">
                <a:solidFill>
                  <a:schemeClr val="accent1"/>
                </a:solidFill>
                <a:latin typeface="Tunga"/>
                <a:cs typeface="Tunga"/>
              </a:rPr>
              <a:t>ಪಾಸ್‌ವರ್ಡ್‌ ತಯಾರಿಸಲು ಒಂದು ಸೂಕ್ತ ಕ್ರಮವನ್ನು ಪಾಲಿಸಿ</a:t>
            </a:r>
          </a:p>
        </p:txBody>
      </p:sp>
    </p:spTree>
    <p:extLst>
      <p:ext uri="{BB962C8B-B14F-4D97-AF65-F5344CB8AC3E}">
        <p14:creationId xmlns:p14="http://schemas.microsoft.com/office/powerpoint/2010/main" val="1346328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C02DA-89B1-534D-8B05-E22067F8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unga"/>
                <a:cs typeface="Arial"/>
              </a:rPr>
              <a:t>ಪಾಸ್‌ವರ್ಡ್</a:t>
            </a:r>
            <a:r>
              <a:rPr lang="en-US" b="1" dirty="0">
                <a:latin typeface="Tunga"/>
                <a:cs typeface="Arial"/>
              </a:rPr>
              <a:t>‌ </a:t>
            </a:r>
            <a:r>
              <a:rPr lang="en-US" b="1" dirty="0" err="1">
                <a:latin typeface="Tunga"/>
                <a:cs typeface="Arial"/>
              </a:rPr>
              <a:t>ತಯಾರಿಸುವ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ಮಾಧರಿ</a:t>
            </a:r>
            <a:r>
              <a:rPr lang="en-US" b="1" dirty="0">
                <a:latin typeface="Tunga"/>
                <a:cs typeface="Arial"/>
              </a:rPr>
              <a:t> </a:t>
            </a:r>
            <a:r>
              <a:rPr lang="en-US" b="1" dirty="0" err="1">
                <a:latin typeface="Tunga"/>
                <a:cs typeface="Arial"/>
              </a:rPr>
              <a:t>ವಿಧಾನ</a:t>
            </a:r>
            <a:endParaRPr lang="en-US" b="1" dirty="0">
              <a:latin typeface="Tung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1F5111-A9B8-4274-906B-CAF5990E8A3B}"/>
              </a:ext>
            </a:extLst>
          </p:cNvPr>
          <p:cNvSpPr txBox="1"/>
          <p:nvPr/>
        </p:nvSpPr>
        <p:spPr>
          <a:xfrm>
            <a:off x="1423255" y="983039"/>
            <a:ext cx="5634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J</a:t>
            </a:r>
            <a:r>
              <a:rPr lang="en-IN" dirty="0"/>
              <a:t>o </a:t>
            </a:r>
            <a:r>
              <a:rPr lang="en-IN" sz="2800" dirty="0" err="1"/>
              <a:t>J</a:t>
            </a:r>
            <a:r>
              <a:rPr lang="en-IN" dirty="0" err="1"/>
              <a:t>o</a:t>
            </a:r>
            <a:r>
              <a:rPr lang="en-IN" dirty="0"/>
              <a:t> </a:t>
            </a:r>
            <a:r>
              <a:rPr lang="en-IN" sz="2800" dirty="0" err="1"/>
              <a:t>L</a:t>
            </a:r>
            <a:r>
              <a:rPr lang="en-IN" dirty="0" err="1"/>
              <a:t>aali</a:t>
            </a:r>
            <a:r>
              <a:rPr lang="en-IN" dirty="0"/>
              <a:t> </a:t>
            </a:r>
            <a:r>
              <a:rPr lang="en-IN" sz="2800" dirty="0" err="1"/>
              <a:t>N</a:t>
            </a:r>
            <a:r>
              <a:rPr lang="en-IN" dirty="0" err="1"/>
              <a:t>aa</a:t>
            </a:r>
            <a:r>
              <a:rPr lang="en-IN" dirty="0"/>
              <a:t> </a:t>
            </a:r>
            <a:r>
              <a:rPr lang="en-IN" sz="2800" dirty="0" err="1"/>
              <a:t>H</a:t>
            </a:r>
            <a:r>
              <a:rPr lang="en-IN" dirty="0" err="1"/>
              <a:t>aaduve</a:t>
            </a:r>
            <a:r>
              <a:rPr lang="en-IN" dirty="0"/>
              <a:t> </a:t>
            </a:r>
            <a:r>
              <a:rPr lang="en-IN" sz="2800" dirty="0" err="1"/>
              <a:t>C</a:t>
            </a:r>
            <a:r>
              <a:rPr lang="en-IN" dirty="0" err="1"/>
              <a:t>hinna</a:t>
            </a:r>
            <a:r>
              <a:rPr lang="en-IN" dirty="0"/>
              <a:t> </a:t>
            </a:r>
            <a:r>
              <a:rPr lang="en-IN" sz="2800" dirty="0" err="1"/>
              <a:t>N</a:t>
            </a:r>
            <a:r>
              <a:rPr lang="en-IN" dirty="0" err="1"/>
              <a:t>inna</a:t>
            </a:r>
            <a:r>
              <a:rPr lang="en-IN" dirty="0"/>
              <a:t> </a:t>
            </a:r>
            <a:r>
              <a:rPr lang="en-IN" sz="2800" dirty="0" err="1"/>
              <a:t>M</a:t>
            </a:r>
            <a:r>
              <a:rPr lang="en-IN" dirty="0" err="1"/>
              <a:t>uddaduve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50F4FD-5DA8-415B-A0C6-D47B8057822C}"/>
              </a:ext>
            </a:extLst>
          </p:cNvPr>
          <p:cNvSpPr txBox="1"/>
          <p:nvPr/>
        </p:nvSpPr>
        <p:spPr>
          <a:xfrm>
            <a:off x="2831271" y="1873878"/>
            <a:ext cx="2190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JJLNHCNM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F7876-3A03-4C2A-9851-E4EEBBC10E31}"/>
              </a:ext>
            </a:extLst>
          </p:cNvPr>
          <p:cNvSpPr txBox="1"/>
          <p:nvPr/>
        </p:nvSpPr>
        <p:spPr>
          <a:xfrm>
            <a:off x="3037011" y="2709771"/>
            <a:ext cx="2136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highlight>
                  <a:srgbClr val="00FFFF"/>
                </a:highlight>
              </a:rPr>
              <a:t>$</a:t>
            </a:r>
            <a:r>
              <a:rPr lang="en-IN" sz="2800" dirty="0"/>
              <a:t>JLNH</a:t>
            </a:r>
            <a:r>
              <a:rPr lang="en-IN" sz="2800" dirty="0">
                <a:highlight>
                  <a:srgbClr val="FFFF00"/>
                </a:highlight>
              </a:rPr>
              <a:t>C</a:t>
            </a:r>
            <a:r>
              <a:rPr lang="en-IN" sz="2800" dirty="0">
                <a:highlight>
                  <a:srgbClr val="FF00FF"/>
                </a:highlight>
              </a:rPr>
              <a:t>1</a:t>
            </a:r>
            <a:r>
              <a:rPr lang="en-IN" sz="2800" dirty="0">
                <a:highlight>
                  <a:srgbClr val="00FF00"/>
                </a:highlight>
              </a:rPr>
              <a:t>m</a:t>
            </a:r>
            <a:endParaRPr lang="en-GB" dirty="0">
              <a:highlight>
                <a:srgbClr val="00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C113E-7A70-49B1-97F0-B611562FC1FA}"/>
              </a:ext>
            </a:extLst>
          </p:cNvPr>
          <p:cNvSpPr txBox="1"/>
          <p:nvPr/>
        </p:nvSpPr>
        <p:spPr>
          <a:xfrm>
            <a:off x="377631" y="4167367"/>
            <a:ext cx="2136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$JLNH</a:t>
            </a:r>
            <a:r>
              <a:rPr lang="en-IN" sz="2800" dirty="0">
                <a:highlight>
                  <a:srgbClr val="FFFF00"/>
                </a:highlight>
              </a:rPr>
              <a:t>K</a:t>
            </a:r>
            <a:r>
              <a:rPr lang="en-IN" sz="2800" dirty="0"/>
              <a:t>1m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1F75C-1A69-4341-B095-13C9C82B8CDD}"/>
              </a:ext>
            </a:extLst>
          </p:cNvPr>
          <p:cNvSpPr txBox="1"/>
          <p:nvPr/>
        </p:nvSpPr>
        <p:spPr>
          <a:xfrm>
            <a:off x="377631" y="3497789"/>
            <a:ext cx="2136969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</a:rPr>
              <a:t>Khajane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C4092-CC8C-4170-AFE1-3F2B399F75E3}"/>
              </a:ext>
            </a:extLst>
          </p:cNvPr>
          <p:cNvSpPr txBox="1"/>
          <p:nvPr/>
        </p:nvSpPr>
        <p:spPr>
          <a:xfrm>
            <a:off x="3037011" y="4161325"/>
            <a:ext cx="2136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$JLNH</a:t>
            </a:r>
            <a:r>
              <a:rPr lang="en-IN" sz="2800" dirty="0">
                <a:highlight>
                  <a:srgbClr val="FFFF00"/>
                </a:highlight>
              </a:rPr>
              <a:t>I</a:t>
            </a:r>
            <a:r>
              <a:rPr lang="en-IN" sz="2800" dirty="0"/>
              <a:t>1m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F1119-1631-4021-A324-00BF3706559D}"/>
              </a:ext>
            </a:extLst>
          </p:cNvPr>
          <p:cNvSpPr txBox="1"/>
          <p:nvPr/>
        </p:nvSpPr>
        <p:spPr>
          <a:xfrm>
            <a:off x="3037011" y="3491747"/>
            <a:ext cx="2136969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</a:rPr>
              <a:t>ICICI Bank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CB644C-C837-485C-9D41-B7CB158734E1}"/>
              </a:ext>
            </a:extLst>
          </p:cNvPr>
          <p:cNvSpPr txBox="1"/>
          <p:nvPr/>
        </p:nvSpPr>
        <p:spPr>
          <a:xfrm>
            <a:off x="5696391" y="4161325"/>
            <a:ext cx="2136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$JLNH</a:t>
            </a:r>
            <a:r>
              <a:rPr lang="en-IN" sz="2800" dirty="0">
                <a:highlight>
                  <a:srgbClr val="FFFF00"/>
                </a:highlight>
              </a:rPr>
              <a:t>P</a:t>
            </a:r>
            <a:r>
              <a:rPr lang="en-IN" sz="2800" dirty="0"/>
              <a:t>1m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0160FC-9D70-484B-9BFE-511E8B471B72}"/>
              </a:ext>
            </a:extLst>
          </p:cNvPr>
          <p:cNvSpPr txBox="1"/>
          <p:nvPr/>
        </p:nvSpPr>
        <p:spPr>
          <a:xfrm>
            <a:off x="5696391" y="3491747"/>
            <a:ext cx="2136969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</a:rPr>
              <a:t>Paytm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EA38A42-C5AB-4981-A02F-2709670B53B7}"/>
              </a:ext>
            </a:extLst>
          </p:cNvPr>
          <p:cNvSpPr/>
          <p:nvPr/>
        </p:nvSpPr>
        <p:spPr>
          <a:xfrm>
            <a:off x="3665661" y="1534337"/>
            <a:ext cx="506730" cy="342395"/>
          </a:xfrm>
          <a:prstGeom prst="downArrow">
            <a:avLst>
              <a:gd name="adj1" fmla="val 50000"/>
              <a:gd name="adj2" fmla="val 54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0EC5FF3-668A-411C-8E78-092B9DABA2F7}"/>
              </a:ext>
            </a:extLst>
          </p:cNvPr>
          <p:cNvSpPr/>
          <p:nvPr/>
        </p:nvSpPr>
        <p:spPr>
          <a:xfrm>
            <a:off x="3673060" y="2367376"/>
            <a:ext cx="506730" cy="342395"/>
          </a:xfrm>
          <a:prstGeom prst="downArrow">
            <a:avLst>
              <a:gd name="adj1" fmla="val 50000"/>
              <a:gd name="adj2" fmla="val 54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864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7" grpId="0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6577-9F84-4D46-ACE5-2DAD7F33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ಮಲ್ಟಿ ಫ್ಯಾಕ್ಟರ್ ದೃಢೀಕರಣ‌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552D4-3DE9-AE4E-AE39-5F0573499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4" y="950599"/>
            <a:ext cx="66865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8654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4F9CE-505B-1543-9562-4D0B2DE1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MFA </a:t>
            </a:r>
            <a:r>
              <a:rPr lang="kn-IN" dirty="0"/>
              <a:t>ಸಕ್ರಿಯಗೊಳಿಸುವುದು ಹೇಗೆ</a:t>
            </a:r>
            <a:r>
              <a:rPr lang="en-US" dirty="0"/>
              <a:t>? – Gmail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1B9F7-B0F7-8B9B-1A34-FF80D0CF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0" y="841247"/>
            <a:ext cx="3848100" cy="65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887CF-3D56-8401-F14F-0CCBEB98D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89" y="1389887"/>
            <a:ext cx="2427631" cy="3023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2DB99-031E-CF60-563A-6938976E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620" y="1639632"/>
            <a:ext cx="6192382" cy="244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18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BB79E-908C-414F-9B95-C43851C4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MFA </a:t>
            </a:r>
            <a:r>
              <a:rPr lang="kn-IN" dirty="0"/>
              <a:t>ಸಕ್ರಿಯಗೊಳಿಸುವುದು ಹೇಗೆ</a:t>
            </a:r>
            <a:r>
              <a:rPr lang="en-US" dirty="0"/>
              <a:t>? – </a:t>
            </a:r>
            <a:r>
              <a:rPr lang="en-US" dirty="0" err="1"/>
              <a:t>ಫೇಸ್‍ಬುಕ್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3F926-EB72-6A40-1938-7DD3E6926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1" y="807720"/>
            <a:ext cx="2102292" cy="373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23D26-D897-CCBD-8851-5F0E51C51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31" y="1288733"/>
            <a:ext cx="6352780" cy="2493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FE09B3-323C-5E8E-0312-8585762F5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57" y="2955852"/>
            <a:ext cx="5849589" cy="19331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4B065F6-0CAE-24AB-A110-990EBF301CD5}"/>
              </a:ext>
            </a:extLst>
          </p:cNvPr>
          <p:cNvSpPr/>
          <p:nvPr/>
        </p:nvSpPr>
        <p:spPr>
          <a:xfrm>
            <a:off x="3120857" y="3460090"/>
            <a:ext cx="6023143" cy="4293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179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C76B3DD0-CA9C-434F-8031-8A277C696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348" y="2088537"/>
            <a:ext cx="5371452" cy="553998"/>
          </a:xfrm>
        </p:spPr>
        <p:txBody>
          <a:bodyPr/>
          <a:lstStyle/>
          <a:p>
            <a:r>
              <a:rPr lang="kn-IN" b="1" dirty="0">
                <a:latin typeface="Tunga"/>
                <a:cs typeface="Tunga"/>
              </a:rPr>
              <a:t>ಸೈಬರ್ ಭದ್ರತೆ </a:t>
            </a:r>
            <a:r>
              <a:rPr lang="en-IN" b="1" dirty="0" err="1">
                <a:latin typeface="Tunga"/>
                <a:cs typeface="Arial"/>
              </a:rPr>
              <a:t>ಏಕೆ</a:t>
            </a:r>
            <a:r>
              <a:rPr lang="kn-IN" b="1" dirty="0">
                <a:latin typeface="Tunga"/>
                <a:cs typeface="Tunga"/>
              </a:rPr>
              <a:t> ಮುಖ್ಯ</a:t>
            </a:r>
            <a:r>
              <a:rPr lang="en-US" b="1" dirty="0">
                <a:latin typeface="Tunga"/>
                <a:cs typeface="Arial"/>
              </a:rPr>
              <a:t>?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47B0CA3E-299B-4FF7-84B6-4E13C312D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348" y="2775333"/>
            <a:ext cx="5371452" cy="276999"/>
          </a:xfrm>
        </p:spPr>
        <p:txBody>
          <a:bodyPr/>
          <a:lstStyle/>
          <a:p>
            <a:r>
              <a:rPr lang="en-US" b="1" dirty="0" err="1">
                <a:latin typeface="Tunga"/>
                <a:cs typeface="Tunga"/>
              </a:rPr>
              <a:t>ತಾತ್ವಿಕ</a:t>
            </a:r>
            <a:r>
              <a:rPr lang="en-US" b="1" dirty="0">
                <a:latin typeface="Tunga"/>
                <a:cs typeface="Tunga"/>
              </a:rPr>
              <a:t> </a:t>
            </a:r>
            <a:r>
              <a:rPr lang="en-US" b="1" dirty="0" err="1">
                <a:latin typeface="Tunga"/>
                <a:cs typeface="Tunga"/>
              </a:rPr>
              <a:t>ದೃಷ್ಟಿಕೋನ</a:t>
            </a:r>
            <a:endParaRPr lang="kn-IN" b="1" dirty="0">
              <a:latin typeface="Tunga"/>
              <a:cs typeface="Tunga"/>
            </a:endParaRPr>
          </a:p>
        </p:txBody>
      </p:sp>
    </p:spTree>
    <p:extLst>
      <p:ext uri="{BB962C8B-B14F-4D97-AF65-F5344CB8AC3E}">
        <p14:creationId xmlns:p14="http://schemas.microsoft.com/office/powerpoint/2010/main" val="4171145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2C3D4-3849-3E4D-AFC9-E7F6E9A5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ವಾಟ್ಸಾಪ್‌ನಲ್ಲಿ ಸೆಕ್ಯುರಿಟಿ</a:t>
            </a:r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CE0A30-9F50-924D-8EAA-B77883232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00" y="1150561"/>
            <a:ext cx="3032888" cy="3158642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9DF92A9-E80B-7F45-A88F-72E017814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07" y="851804"/>
            <a:ext cx="2508145" cy="39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2892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3EADC-F634-4DBA-8D3D-4FC66A06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ಬಳಕೆದಾರರು ಅಳವಡಿಸಿಕೊಳ್ಳಬೇಕಾದ ಉತ್ತಮ ಅಭ್ಯಾಸಗಳು</a:t>
            </a:r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4519E67-CAB5-4D1F-9EE2-BDC06CAA744E}"/>
              </a:ext>
            </a:extLst>
          </p:cNvPr>
          <p:cNvGraphicFramePr/>
          <p:nvPr/>
        </p:nvGraphicFramePr>
        <p:xfrm>
          <a:off x="1524000" y="861060"/>
          <a:ext cx="6096000" cy="366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456781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69F88-32F3-474E-8370-B06AF0E4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ನಿಯಮಿತವಾಗಿ ಬ್ಯಾಕ್ಅಪ್ ತೆಗೆದುಕೊಳ್ಳುತ್ತಿರಿ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23934-11DA-FE42-AAFA-76C9C6423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7" y="1520456"/>
            <a:ext cx="2907769" cy="2353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A9F602-7058-4541-8369-8DBE56BB13C8}"/>
              </a:ext>
            </a:extLst>
          </p:cNvPr>
          <p:cNvSpPr txBox="1"/>
          <p:nvPr/>
        </p:nvSpPr>
        <p:spPr>
          <a:xfrm>
            <a:off x="3339611" y="2220136"/>
            <a:ext cx="1411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n-IN" sz="1600" dirty="0">
                <a:latin typeface="Algerian" panose="04020705040A02060702" pitchFamily="82" charset="0"/>
              </a:rPr>
              <a:t>ಇವುಗಳಿಂದ ಸುರಕ್ಷಿತರಾಗಿರಿ</a:t>
            </a:r>
            <a:r>
              <a:rPr lang="en-US" sz="2400" dirty="0">
                <a:latin typeface="Algerian" panose="04020705040A02060702" pitchFamily="82" charset="0"/>
              </a:rPr>
              <a:t>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3EF8F8-6B62-CB4D-8C3D-EBD03546F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209" y="2202352"/>
            <a:ext cx="1197680" cy="896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66B35-C179-964D-A9D3-2263AEBE7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106" y="556269"/>
            <a:ext cx="2097896" cy="1205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39A92-627C-454C-A917-944C6A6CB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510" y="3539199"/>
            <a:ext cx="1774492" cy="11430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FB54B3-3BF2-4742-9C41-7733909145BF}"/>
              </a:ext>
            </a:extLst>
          </p:cNvPr>
          <p:cNvSpPr txBox="1"/>
          <p:nvPr/>
        </p:nvSpPr>
        <p:spPr>
          <a:xfrm>
            <a:off x="4502080" y="989306"/>
            <a:ext cx="3215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kn-IN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ರಾಂಸಮ್‍ವೇರ್</a:t>
            </a:r>
            <a:endParaRPr lang="en-US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4B775-0CBB-5940-B57B-9E6B6EA871B1}"/>
              </a:ext>
            </a:extLst>
          </p:cNvPr>
          <p:cNvSpPr txBox="1"/>
          <p:nvPr/>
        </p:nvSpPr>
        <p:spPr>
          <a:xfrm>
            <a:off x="4998314" y="2528721"/>
            <a:ext cx="3215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kn-IN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ಡೇಟಾ ಕರಪ್ಷನ್</a:t>
            </a:r>
            <a:endParaRPr lang="en-US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4023E-4173-B84F-95F5-A04B2957E866}"/>
              </a:ext>
            </a:extLst>
          </p:cNvPr>
          <p:cNvSpPr txBox="1"/>
          <p:nvPr/>
        </p:nvSpPr>
        <p:spPr>
          <a:xfrm>
            <a:off x="4572000" y="3920193"/>
            <a:ext cx="1919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kn-IN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ಡಿವೈಸ್ ಡ್ಯಾಮೇಜ್/ ಕಳೆದುಹೋಗುವುದು/ ಕಳವು</a:t>
            </a:r>
            <a:endParaRPr lang="en-US" dirty="0">
              <a:solidFill>
                <a:schemeClr val="accent1"/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FD36AAD-F964-4ACF-A298-FBD972FEF0BC}"/>
              </a:ext>
            </a:extLst>
          </p:cNvPr>
          <p:cNvSpPr/>
          <p:nvPr/>
        </p:nvSpPr>
        <p:spPr>
          <a:xfrm>
            <a:off x="2622394" y="700087"/>
            <a:ext cx="2205748" cy="4087119"/>
          </a:xfrm>
          <a:prstGeom prst="arc">
            <a:avLst>
              <a:gd name="adj1" fmla="val 16200000"/>
              <a:gd name="adj2" fmla="val 5238973"/>
            </a:avLst>
          </a:prstGeom>
          <a:ln w="3397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8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18D45-36EA-014C-9A1A-13DBAD612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ಮೊಬೈಲ್ ಸೆಕ್ಯುರಿಟಿ ಅಪಾಯಗಳು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2BA06-0FD9-2C48-83D6-9DF825796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12" y="1147812"/>
            <a:ext cx="8018660" cy="2292331"/>
          </a:xfrm>
        </p:spPr>
        <p:txBody>
          <a:bodyPr/>
          <a:lstStyle/>
          <a:p>
            <a:pPr hangingPunct="0"/>
            <a:r>
              <a:rPr lang="kn-IN" sz="1400" dirty="0">
                <a:solidFill>
                  <a:schemeClr val="accent1"/>
                </a:solidFill>
                <a:sym typeface="Helvetica"/>
              </a:rPr>
              <a:t>ಅಸಮರ್ಪಕ ಅಥವಾ ಕಳಪೆ </a:t>
            </a:r>
            <a:r>
              <a:rPr lang="en-IN" sz="1400" dirty="0">
                <a:solidFill>
                  <a:schemeClr val="accent1"/>
                </a:solidFill>
                <a:sym typeface="Helvetica"/>
              </a:rPr>
              <a:t>OS</a:t>
            </a:r>
            <a:r>
              <a:rPr lang="kn-IN" sz="1400" dirty="0">
                <a:solidFill>
                  <a:schemeClr val="accent1"/>
                </a:solidFill>
                <a:sym typeface="Helvetica"/>
              </a:rPr>
              <a:t> ಪ್ಯಾಚಿಂಗ್</a:t>
            </a:r>
          </a:p>
          <a:p>
            <a:pPr hangingPunct="0"/>
            <a:r>
              <a:rPr lang="kn-IN" sz="1400" dirty="0">
                <a:solidFill>
                  <a:schemeClr val="accent1"/>
                </a:solidFill>
                <a:sym typeface="Helvetica"/>
              </a:rPr>
              <a:t>ಪಿನ್ ಅಥವಾ ಪಾಸ್‌ವರ್ಡ್ ರಕ್ಷಣೆ ಇಲ್ಲದಿರುವುದು</a:t>
            </a:r>
          </a:p>
          <a:p>
            <a:pPr hangingPunct="0"/>
            <a:r>
              <a:rPr lang="kn-IN" sz="1400" dirty="0">
                <a:solidFill>
                  <a:schemeClr val="accent1"/>
                </a:solidFill>
                <a:sym typeface="Helvetica"/>
              </a:rPr>
              <a:t>ಸುಳ್ಳು ಆ್ಯಪ್ ಸೈಟ್‌ಗಳು</a:t>
            </a:r>
          </a:p>
          <a:p>
            <a:pPr hangingPunct="0"/>
            <a:r>
              <a:rPr lang="kn-IN" sz="1400" dirty="0">
                <a:solidFill>
                  <a:schemeClr val="accent1"/>
                </a:solidFill>
                <a:sym typeface="Helvetica"/>
              </a:rPr>
              <a:t>ಆ್ಯಪ್‌ಗಳಿಗೆ ಹೆಚ್ಚುವರಿ ಅನುಮತಿಗಳನ್ನು ಕೊಡುವುದು</a:t>
            </a:r>
          </a:p>
          <a:p>
            <a:pPr hangingPunct="0"/>
            <a:r>
              <a:rPr lang="kn-IN" sz="1400" dirty="0">
                <a:solidFill>
                  <a:schemeClr val="accent1"/>
                </a:solidFill>
                <a:sym typeface="Helvetica"/>
              </a:rPr>
              <a:t>ದುರುದ್ದೇಶಪೂರಿತ </a:t>
            </a:r>
            <a:r>
              <a:rPr lang="en-IN" sz="1400" dirty="0">
                <a:solidFill>
                  <a:schemeClr val="accent1"/>
                </a:solidFill>
                <a:sym typeface="Helvetica"/>
              </a:rPr>
              <a:t>GIF / URL </a:t>
            </a:r>
            <a:r>
              <a:rPr lang="kn-IN" sz="1400" dirty="0">
                <a:solidFill>
                  <a:schemeClr val="accent1"/>
                </a:solidFill>
                <a:sym typeface="Helvetica"/>
              </a:rPr>
              <a:t>ಗಳು</a:t>
            </a:r>
          </a:p>
          <a:p>
            <a:pPr hangingPunct="0"/>
            <a:r>
              <a:rPr lang="kn-IN" sz="1400" dirty="0">
                <a:solidFill>
                  <a:schemeClr val="accent1"/>
                </a:solidFill>
                <a:sym typeface="Helvetica"/>
              </a:rPr>
              <a:t>ಕಳಪೆ ವೈಫೈ / ಹಾಟ್‌ಸ್ಪಾಟ್ ಪಾಸ್‌ವರ್ಡ್‌ಗಳು</a:t>
            </a:r>
          </a:p>
          <a:p>
            <a:pPr hangingPunct="0"/>
            <a:r>
              <a:rPr lang="kn-IN" sz="1400" dirty="0">
                <a:solidFill>
                  <a:schemeClr val="accent1"/>
                </a:solidFill>
                <a:sym typeface="Helvetica"/>
              </a:rPr>
              <a:t>ಬ್ಲೂಟೂತ್ ಸಂಪರ್ಕಗಳು</a:t>
            </a:r>
          </a:p>
          <a:p>
            <a:pPr hangingPunct="0"/>
            <a:r>
              <a:rPr lang="kn-IN" sz="1400" dirty="0">
                <a:solidFill>
                  <a:schemeClr val="accent1"/>
                </a:solidFill>
                <a:sym typeface="Helvetica"/>
              </a:rPr>
              <a:t>ಜೈಲ್ ಬ್ರೋಕನ್ ಅಥವಾ ರೂಟೆಡ್‌ ಸಾಧನಗಳು</a:t>
            </a:r>
            <a:endParaRPr lang="en-US" sz="1400" dirty="0">
              <a:solidFill>
                <a:schemeClr val="accent1"/>
              </a:solidFill>
              <a:sym typeface="Helvetica"/>
            </a:endParaRPr>
          </a:p>
          <a:p>
            <a:pPr hangingPunct="0"/>
            <a:r>
              <a:rPr lang="en-US" sz="1400" dirty="0" err="1">
                <a:solidFill>
                  <a:schemeClr val="accent1"/>
                </a:solidFill>
                <a:sym typeface="Helvetica"/>
              </a:rPr>
              <a:t>ಸಾರ್ವಜನಿಕ</a:t>
            </a:r>
            <a:r>
              <a:rPr lang="en-US" sz="1400" dirty="0">
                <a:solidFill>
                  <a:schemeClr val="accent1"/>
                </a:solidFill>
                <a:sym typeface="Helvetica"/>
              </a:rPr>
              <a:t> Wi Fi </a:t>
            </a:r>
            <a:r>
              <a:rPr lang="en-US" sz="1400" dirty="0" err="1">
                <a:solidFill>
                  <a:schemeClr val="accent1"/>
                </a:solidFill>
                <a:sym typeface="Helvetica"/>
              </a:rPr>
              <a:t>ಗಳ</a:t>
            </a:r>
            <a:r>
              <a:rPr lang="en-US" sz="1400" dirty="0">
                <a:solidFill>
                  <a:schemeClr val="accent1"/>
                </a:solidFill>
                <a:sym typeface="Helvetica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sym typeface="Helvetica"/>
              </a:rPr>
              <a:t>ಬಳಕೆ</a:t>
            </a:r>
            <a:endParaRPr lang="en-IN" sz="1400" dirty="0">
              <a:solidFill>
                <a:schemeClr val="accent1"/>
              </a:solidFill>
              <a:sym typeface="Helvetica"/>
            </a:endParaRPr>
          </a:p>
          <a:p>
            <a:endParaRPr lang="en-US" sz="1400" dirty="0"/>
          </a:p>
        </p:txBody>
      </p:sp>
      <p:pic>
        <p:nvPicPr>
          <p:cNvPr id="4" name="Picture 2" descr="The mobile threat landscape ">
            <a:extLst>
              <a:ext uri="{FF2B5EF4-FFF2-40B4-BE49-F238E27FC236}">
                <a16:creationId xmlns:a16="http://schemas.microsoft.com/office/drawing/2014/main" id="{685715D6-04A2-E44C-82C2-0E1E12E4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46" y="1434838"/>
            <a:ext cx="3858624" cy="25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3599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6D8D-4D46-B64B-B9F9-CBBA3724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ನೀವು ಇನ್‌ಸ್ಟಾಲ್‌ ಮಾಡುವ ಆ್ಯಪ್‌ಗಳ ಬಗ್ಗೆ ಎಚ್ಚರದಿಂದಿರಿ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45D25-122C-F841-A8F5-BC802F07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0" y="1145958"/>
            <a:ext cx="4721877" cy="53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15B9C-1854-CF49-8579-9C47ADC7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30" y="1763247"/>
            <a:ext cx="4734170" cy="539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9F620-4730-DC4C-BFC9-FEDB30AC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30" y="2464131"/>
            <a:ext cx="4721880" cy="548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4A8A2-E215-E04E-A6F0-FC7F61E4C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30" y="3099755"/>
            <a:ext cx="4734166" cy="552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488024-22E9-7745-9AB3-F3A85D8C4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30" y="3799091"/>
            <a:ext cx="4721877" cy="574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38B502-40FA-DA40-947D-27C07F44295F}"/>
              </a:ext>
            </a:extLst>
          </p:cNvPr>
          <p:cNvSpPr/>
          <p:nvPr/>
        </p:nvSpPr>
        <p:spPr>
          <a:xfrm>
            <a:off x="5433236" y="2094697"/>
            <a:ext cx="30409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k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ವಿಶ್ವಾಸರ್ಹ ಆ್ಯಪ್‌ಸ್ಟೋರ್‌ನಿಂದ ಇನ್‌ಸ್ಟಾಲ್‌ ಮಾಡಿ</a:t>
            </a:r>
            <a:endParaRPr lang="en-US" sz="1800" dirty="0">
              <a:solidFill>
                <a:schemeClr val="accent1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457200" indent="-342900">
              <a:buClr>
                <a:schemeClr val="accent2"/>
              </a:buClr>
              <a:buSzPts val="1800"/>
              <a:buFont typeface="Arial"/>
              <a:buChar char="•"/>
            </a:pPr>
            <a:r>
              <a:rPr lang="en-IN" sz="1800" dirty="0" err="1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ನೈಜ</a:t>
            </a:r>
            <a:r>
              <a:rPr lang="k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 ಸಂಸ್ಥೆಯ</a:t>
            </a:r>
            <a:r>
              <a:rPr lang="e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kn-IN" sz="1800" dirty="0">
                <a:solidFill>
                  <a:schemeClr val="accent1"/>
                </a:solidFill>
                <a:sym typeface="Arial"/>
              </a:rPr>
              <a:t>ಆ್ಯಪ್‌</a:t>
            </a:r>
            <a:r>
              <a:rPr lang="en-IN" sz="1800" dirty="0" err="1">
                <a:solidFill>
                  <a:schemeClr val="accent1"/>
                </a:solidFill>
                <a:sym typeface="Arial"/>
              </a:rPr>
              <a:t>ಗಳನ್ನೇ</a:t>
            </a:r>
            <a:r>
              <a:rPr lang="kn-IN" sz="1800" dirty="0">
                <a:solidFill>
                  <a:schemeClr val="accent1"/>
                </a:solidFill>
                <a:sym typeface="Arial"/>
              </a:rPr>
              <a:t> </a:t>
            </a:r>
            <a:r>
              <a:rPr lang="kn-IN" sz="18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rPr>
              <a:t>ಇನ್‌ಸ್ಟಾಲ್‌ ಮಾಡಿ</a:t>
            </a:r>
            <a:endParaRPr lang="en-US" sz="1800" dirty="0">
              <a:solidFill>
                <a:schemeClr val="accent1"/>
              </a:solid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00488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EF199-0223-FD4F-98F8-5836B55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ಈಗಾಗಲೇ ಇರುವ ಆ್ಯಪ್‌ಗಳಿಗೆ ನೀಡಲಾಗಿರುವ ಅನುಮತಿಗಳನ್ನು ಪರಿಶೀಲಿಸಿ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171E0-4D1D-7A4F-8542-F05158093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8" y="993045"/>
            <a:ext cx="2024651" cy="3601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52F94-38A4-6344-9F72-A16BB260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454" y="1003678"/>
            <a:ext cx="3615693" cy="360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4254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19A2-DD18-A243-A684-4ABC3EF4B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n-IN" dirty="0"/>
              <a:t>ಸಾಮಾಜಿಕ ಜಾಲತಾಣಗಳಲ್ಲಿ ಕನಿಷ್ಠ </a:t>
            </a:r>
            <a:r>
              <a:rPr lang="en-US" dirty="0" err="1"/>
              <a:t>ಮಾಹಿತಿಯನ್ನು</a:t>
            </a:r>
            <a:r>
              <a:rPr lang="kn-IN" dirty="0"/>
              <a:t> ಹಂಚಿಕೊಳ್ಳಿ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615D90-4D6E-964F-B507-A5D3D4F47A8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6612ED-09E5-594E-B7FB-69DD0B276282}"/>
              </a:ext>
            </a:extLst>
          </p:cNvPr>
          <p:cNvSpPr txBox="1">
            <a:spLocks/>
          </p:cNvSpPr>
          <p:nvPr/>
        </p:nvSpPr>
        <p:spPr>
          <a:xfrm>
            <a:off x="3477525" y="761114"/>
            <a:ext cx="4673536" cy="421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marL="457200" marR="0" indent="-3429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3F3F3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955675" marR="0" indent="-371475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tabLst/>
              <a:defRPr sz="1800" b="0" i="0" u="none" strike="noStrike" cap="none" spc="0" baseline="0">
                <a:solidFill>
                  <a:srgbClr val="3F3F3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3F3F3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81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tabLst/>
              <a:defRPr sz="1800" b="0" i="0" u="none" strike="noStrike" cap="none" spc="0" baseline="0">
                <a:solidFill>
                  <a:srgbClr val="3F3F3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4384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3F3F3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708910" marR="0" indent="-30861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3F3F3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66110" marR="0" indent="-30861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3F3F3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623309" marR="0" indent="-308609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3F3F3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80509" marR="0" indent="-308609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3F3F3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 indent="0">
              <a:buNone/>
            </a:pPr>
            <a:r>
              <a:rPr lang="kn-IN" dirty="0">
                <a:solidFill>
                  <a:schemeClr val="accent1"/>
                </a:solidFill>
              </a:rPr>
              <a:t>ವೈಯಕ್ತಿಕವಾಗಿ ಗುರುತಿಸಬಹುದಾದ ಮಾಹಿತಿ </a:t>
            </a:r>
            <a:r>
              <a:rPr lang="en-US" dirty="0" err="1">
                <a:solidFill>
                  <a:schemeClr val="accent1"/>
                </a:solidFill>
              </a:rPr>
              <a:t>ಬಗ್ಗೆ</a:t>
            </a:r>
            <a:r>
              <a:rPr lang="kn-IN" dirty="0">
                <a:solidFill>
                  <a:schemeClr val="accent1"/>
                </a:solidFill>
              </a:rPr>
              <a:t> ಜಾಗರೂಕರಾಗಿರಿ</a:t>
            </a:r>
            <a:r>
              <a:rPr lang="en-IN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- </a:t>
            </a:r>
          </a:p>
          <a:p>
            <a:pPr lvl="1"/>
            <a:r>
              <a:rPr lang="kn-IN" sz="1900" dirty="0">
                <a:solidFill>
                  <a:schemeClr val="accent1"/>
                </a:solidFill>
              </a:rPr>
              <a:t>ಜನ್ಮ ದಿನಾಂಕ</a:t>
            </a:r>
            <a:endParaRPr lang="en-US" sz="1900" dirty="0">
              <a:solidFill>
                <a:schemeClr val="accent1"/>
              </a:solidFill>
            </a:endParaRPr>
          </a:p>
          <a:p>
            <a:pPr lvl="1"/>
            <a:r>
              <a:rPr lang="kn-IN" sz="1900" dirty="0">
                <a:solidFill>
                  <a:schemeClr val="accent1"/>
                </a:solidFill>
              </a:rPr>
              <a:t>ನೆಲೆಸಿರುವ ವಿಳಾಸ</a:t>
            </a:r>
            <a:endParaRPr lang="en-US" sz="1900" dirty="0">
              <a:solidFill>
                <a:schemeClr val="accent1"/>
              </a:solidFill>
            </a:endParaRPr>
          </a:p>
          <a:p>
            <a:pPr lvl="1"/>
            <a:r>
              <a:rPr lang="kn-IN" sz="1900" dirty="0">
                <a:solidFill>
                  <a:schemeClr val="accent1"/>
                </a:solidFill>
              </a:rPr>
              <a:t>ದೂರವಾಣಿ ಸಂಖ್ಯೆ</a:t>
            </a:r>
            <a:endParaRPr lang="en-US" sz="1900" dirty="0">
              <a:solidFill>
                <a:schemeClr val="accent1"/>
              </a:solidFill>
            </a:endParaRPr>
          </a:p>
          <a:p>
            <a:pPr lvl="1"/>
            <a:r>
              <a:rPr lang="kn-IN" sz="1900" dirty="0">
                <a:solidFill>
                  <a:schemeClr val="accent1"/>
                </a:solidFill>
              </a:rPr>
              <a:t>ಇಮೇಲ್‌ ವಿಳಾಸ</a:t>
            </a:r>
            <a:endParaRPr lang="en-US" sz="1900" dirty="0">
              <a:solidFill>
                <a:schemeClr val="accent1"/>
              </a:solidFill>
            </a:endParaRPr>
          </a:p>
          <a:p>
            <a:pPr lvl="1"/>
            <a:r>
              <a:rPr lang="en-IN" sz="1900" dirty="0" err="1">
                <a:solidFill>
                  <a:schemeClr val="accent1"/>
                </a:solidFill>
              </a:rPr>
              <a:t>ರಜಾ</a:t>
            </a:r>
            <a:r>
              <a:rPr lang="en-IN" sz="1900" dirty="0">
                <a:solidFill>
                  <a:schemeClr val="accent1"/>
                </a:solidFill>
              </a:rPr>
              <a:t> </a:t>
            </a:r>
            <a:r>
              <a:rPr lang="en-IN" sz="1900" dirty="0" err="1">
                <a:solidFill>
                  <a:schemeClr val="accent1"/>
                </a:solidFill>
              </a:rPr>
              <a:t>ದಿನಗಳ</a:t>
            </a:r>
            <a:r>
              <a:rPr lang="en-IN" sz="1900" dirty="0">
                <a:solidFill>
                  <a:schemeClr val="accent1"/>
                </a:solidFill>
              </a:rPr>
              <a:t> </a:t>
            </a:r>
            <a:r>
              <a:rPr lang="en-IN" sz="1900" dirty="0" err="1">
                <a:solidFill>
                  <a:schemeClr val="accent1"/>
                </a:solidFill>
              </a:rPr>
              <a:t>ಪ್ರವಾಸ</a:t>
            </a:r>
            <a:r>
              <a:rPr lang="en-IN" sz="1900" dirty="0">
                <a:solidFill>
                  <a:schemeClr val="accent1"/>
                </a:solidFill>
              </a:rPr>
              <a:t> </a:t>
            </a:r>
            <a:r>
              <a:rPr lang="en-IN" sz="1900" dirty="0" err="1">
                <a:solidFill>
                  <a:schemeClr val="accent1"/>
                </a:solidFill>
              </a:rPr>
              <a:t>ಯೋಜನೆ</a:t>
            </a:r>
            <a:endParaRPr lang="en-US" sz="1900" dirty="0">
              <a:solidFill>
                <a:schemeClr val="accent1"/>
              </a:solidFill>
            </a:endParaRPr>
          </a:p>
          <a:p>
            <a:endParaRPr lang="en-US" sz="1900" dirty="0">
              <a:solidFill>
                <a:schemeClr val="accent1"/>
              </a:solidFill>
            </a:endParaRPr>
          </a:p>
          <a:p>
            <a:r>
              <a:rPr lang="kn-IN" sz="1900" dirty="0">
                <a:solidFill>
                  <a:schemeClr val="accent1"/>
                </a:solidFill>
              </a:rPr>
              <a:t>ನಿಮ್ಮ ಸಾಮಾಜಿಕ ಜಾಲತಾಣಗಳ ಖಾತೆಗಳೊಂದಿಗೆ ಸೈನ್‌ ಇನ್‌ ಆಗಲು ಬಯಸುವ ವೆಬ್‌ಸೈಟ್‌ಗಳು ನಿಮ್ಮನ್ನು ಕೇವಲ ಜಾಹೀರಾತಿನ ಉದ್ದೇಶಕ್ಕಾಗಷ್ಟೆ ಬಳಸಿಕೊಳ್ಳುತ್ತವೆ</a:t>
            </a:r>
            <a:endParaRPr lang="en-US" sz="1900" dirty="0">
              <a:solidFill>
                <a:schemeClr val="accent1"/>
              </a:solidFill>
            </a:endParaRPr>
          </a:p>
          <a:p>
            <a:endParaRPr lang="en-US" sz="1900" dirty="0">
              <a:solidFill>
                <a:schemeClr val="accent1"/>
              </a:solidFill>
            </a:endParaRPr>
          </a:p>
          <a:p>
            <a:r>
              <a:rPr lang="kn-IN" sz="1900" dirty="0">
                <a:solidFill>
                  <a:schemeClr val="accent1"/>
                </a:solidFill>
              </a:rPr>
              <a:t>ವೆಬ್‌ಸೈಟ್‌ಗಳನ್ನು ಲಿಂಕ್‌ ಮಾಡುವುದು ಕೆಟ್ಟ ಉಪಾಯ ಏಕೆಂಬುವುದಕ್ಕೆ ಕಾರಣಗಳು</a:t>
            </a:r>
            <a:endParaRPr lang="en-US" sz="1900" dirty="0">
              <a:solidFill>
                <a:schemeClr val="accent1"/>
              </a:solidFill>
            </a:endParaRPr>
          </a:p>
          <a:p>
            <a:pPr lvl="1"/>
            <a:r>
              <a:rPr lang="kn-IN" sz="1900" dirty="0">
                <a:solidFill>
                  <a:schemeClr val="accent1"/>
                </a:solidFill>
              </a:rPr>
              <a:t>ಸೆಕ್ಯುರಿಟಿ ಕುಸಿಯುತ್ತದೆ</a:t>
            </a:r>
            <a:endParaRPr lang="en-US" sz="1900" dirty="0">
              <a:solidFill>
                <a:schemeClr val="accent1"/>
              </a:solidFill>
            </a:endParaRPr>
          </a:p>
          <a:p>
            <a:pPr lvl="1"/>
            <a:r>
              <a:rPr lang="kn-IN" sz="1900" dirty="0">
                <a:solidFill>
                  <a:schemeClr val="accent1"/>
                </a:solidFill>
              </a:rPr>
              <a:t>ಗೌಪ್ಯತೆ ಕಡಿಮೆಯಾಗುತ್ತದೆ</a:t>
            </a:r>
            <a:endParaRPr lang="en-US" sz="1900" dirty="0">
              <a:solidFill>
                <a:schemeClr val="accent1"/>
              </a:solidFill>
            </a:endParaRPr>
          </a:p>
          <a:p>
            <a:pPr lvl="1"/>
            <a:r>
              <a:rPr lang="kn-IN" sz="1900" dirty="0">
                <a:solidFill>
                  <a:schemeClr val="accent1"/>
                </a:solidFill>
              </a:rPr>
              <a:t>ವೃತ್ತಿಗೌರವ ಕುಂದುತ್ತದೆ</a:t>
            </a:r>
            <a:endParaRPr lang="en-US" sz="1900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ECEC9-C6E7-DA4C-ABBC-ED242BABB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1" y="704115"/>
            <a:ext cx="2854667" cy="29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0926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F009-EE09-0D46-A8E0-18B6949E0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ಆನ್‌ಲೈನ್ ಶಾಪಿಂಗ್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25E06-7193-2B4E-9CBC-586F417F0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5134" y="1509823"/>
            <a:ext cx="3301236" cy="3084402"/>
          </a:xfrm>
        </p:spPr>
        <p:txBody>
          <a:bodyPr/>
          <a:lstStyle/>
          <a:p>
            <a:pPr hangingPunct="0"/>
            <a:r>
              <a:rPr lang="en-IN" sz="1600" dirty="0">
                <a:solidFill>
                  <a:schemeClr val="accent1"/>
                </a:solidFill>
              </a:rPr>
              <a:t>Https </a:t>
            </a:r>
            <a:r>
              <a:rPr lang="en-US" sz="1600" dirty="0" err="1">
                <a:solidFill>
                  <a:schemeClr val="accent1"/>
                </a:solidFill>
              </a:rPr>
              <a:t>ಒಳಗೊಂಡಿರುವ</a:t>
            </a:r>
            <a:r>
              <a:rPr lang="kn-IN" sz="1600" dirty="0">
                <a:solidFill>
                  <a:schemeClr val="accent1"/>
                </a:solidFill>
              </a:rPr>
              <a:t> ಸೈಟ್‌ಗಳನ್ನು ಮಾತ್ರ ಬಳಸಿ</a:t>
            </a:r>
            <a:endParaRPr lang="en-IN" sz="1600" dirty="0">
              <a:solidFill>
                <a:schemeClr val="accent1"/>
              </a:solidFill>
            </a:endParaRPr>
          </a:p>
          <a:p>
            <a:pPr hangingPunct="0"/>
            <a:r>
              <a:rPr lang="kn-IN" sz="1600" dirty="0">
                <a:solidFill>
                  <a:schemeClr val="accent1"/>
                </a:solidFill>
              </a:rPr>
              <a:t>ಉಚಿತ ಕೊಡುಗೆಗಳನ್ನು ತನಿಖೆ ಮಾಡಿ</a:t>
            </a:r>
            <a:endParaRPr lang="en-IN" sz="1600" dirty="0">
              <a:solidFill>
                <a:schemeClr val="accent1"/>
              </a:solidFill>
            </a:endParaRPr>
          </a:p>
          <a:p>
            <a:pPr hangingPunct="0"/>
            <a:r>
              <a:rPr lang="kn-IN" sz="1600" dirty="0">
                <a:solidFill>
                  <a:schemeClr val="accent1"/>
                </a:solidFill>
              </a:rPr>
              <a:t>ವಿಶ್ವಾಸಾರ್ಹತೆಯನ್ನು ತನಿಖೆ ಮಾಡಿ</a:t>
            </a:r>
            <a:r>
              <a:rPr lang="en-IN" sz="1600" dirty="0">
                <a:solidFill>
                  <a:schemeClr val="accent1"/>
                </a:solidFill>
              </a:rPr>
              <a:t> </a:t>
            </a:r>
            <a:r>
              <a:rPr lang="kn-IN" sz="1600" dirty="0">
                <a:solidFill>
                  <a:schemeClr val="accent1"/>
                </a:solidFill>
              </a:rPr>
              <a:t>ಅನುಮಾನವಿದ್ದಾಗ, ದೂರ ಸರಿಯಿರಿ</a:t>
            </a:r>
            <a:endParaRPr lang="en-IN" sz="1600" dirty="0">
              <a:solidFill>
                <a:schemeClr val="accent1"/>
              </a:solidFill>
            </a:endParaRPr>
          </a:p>
          <a:p>
            <a:pPr hangingPunct="0"/>
            <a:r>
              <a:rPr lang="kn-IN" sz="1600" dirty="0">
                <a:solidFill>
                  <a:schemeClr val="accent1"/>
                </a:solidFill>
              </a:rPr>
              <a:t>ವೈಯಕ್ತಿಕ ಮಾಹಿತಿ</a:t>
            </a:r>
            <a:r>
              <a:rPr lang="en-IN" sz="1600" dirty="0" err="1">
                <a:solidFill>
                  <a:schemeClr val="accent1"/>
                </a:solidFill>
              </a:rPr>
              <a:t>ಯು</a:t>
            </a:r>
            <a:r>
              <a:rPr lang="en-IN" sz="1600" dirty="0">
                <a:solidFill>
                  <a:schemeClr val="accent1"/>
                </a:solidFill>
              </a:rPr>
              <a:t> </a:t>
            </a:r>
            <a:r>
              <a:rPr lang="kn-IN" sz="1600" dirty="0">
                <a:solidFill>
                  <a:schemeClr val="accent1"/>
                </a:solidFill>
              </a:rPr>
              <a:t>ಹಣವಿ</a:t>
            </a:r>
            <a:r>
              <a:rPr lang="en-IN" sz="1600" dirty="0" err="1">
                <a:solidFill>
                  <a:schemeClr val="accent1"/>
                </a:solidFill>
              </a:rPr>
              <a:t>ದ್ದಂ</a:t>
            </a:r>
            <a:r>
              <a:rPr lang="kn-IN" sz="1600" dirty="0">
                <a:solidFill>
                  <a:schemeClr val="accent1"/>
                </a:solidFill>
              </a:rPr>
              <a:t>ತೆ</a:t>
            </a:r>
            <a:r>
              <a:rPr lang="en-IN" sz="1600" dirty="0">
                <a:solidFill>
                  <a:schemeClr val="accent1"/>
                </a:solidFill>
              </a:rPr>
              <a:t> – </a:t>
            </a:r>
            <a:r>
              <a:rPr lang="kn-IN" sz="1600" dirty="0">
                <a:solidFill>
                  <a:schemeClr val="accent1"/>
                </a:solidFill>
              </a:rPr>
              <a:t>ಅದಕ್ಕೆ ಬೆಲೆ ಕೊಡಿ, ಕಾಪಾಡಿ</a:t>
            </a:r>
            <a:endParaRPr lang="en-IN" sz="1600" dirty="0">
              <a:solidFill>
                <a:schemeClr val="accent1"/>
              </a:solidFill>
            </a:endParaRPr>
          </a:p>
          <a:p>
            <a:pPr hangingPunct="0"/>
            <a:r>
              <a:rPr lang="kn-IN" sz="1600" dirty="0">
                <a:solidFill>
                  <a:schemeClr val="accent1"/>
                </a:solidFill>
              </a:rPr>
              <a:t>ಸುರಕ್ಷಿತ ಪಾವತಿ ಆಯ್ಕೆಗಳನ್ನು ಬಳಸಿ</a:t>
            </a:r>
            <a:endParaRPr lang="en-IN" sz="1600" dirty="0">
              <a:solidFill>
                <a:schemeClr val="accent1"/>
              </a:solidFill>
            </a:endParaRP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6F088-F776-114A-A1BC-B91D1330D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0" y="1509823"/>
            <a:ext cx="4624135" cy="30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4576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F5B8-04F3-D295-7B9F-BCE98B3E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0" i="0" dirty="0">
                <a:solidFill>
                  <a:srgbClr val="374151"/>
                </a:solidFill>
                <a:effectLst/>
                <a:latin typeface="+mj-lt"/>
              </a:rPr>
              <a:t>ಮೊಬೈಲ್ ಅಡಿಕ್ಷನ್: ಸೈಲೆಂಟ್ ಟ್ರ್ಯಾಪ್</a:t>
            </a:r>
            <a:endParaRPr lang="en-IN" dirty="0">
              <a:latin typeface="+mj-lt"/>
            </a:endParaRPr>
          </a:p>
        </p:txBody>
      </p:sp>
      <p:pic>
        <p:nvPicPr>
          <p:cNvPr id="1026" name="Picture 2" descr="mobile addiction: Mobile has become the new babysitter! Smartphone addiction  cases up by 75% in one year - The Economic Times">
            <a:extLst>
              <a:ext uri="{FF2B5EF4-FFF2-40B4-BE49-F238E27FC236}">
                <a16:creationId xmlns:a16="http://schemas.microsoft.com/office/drawing/2014/main" id="{27071C50-643C-CDB7-5021-AE80EDC3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04" y="1738832"/>
            <a:ext cx="2239055" cy="1620156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91F72-A287-12CC-C7C3-E89645638E19}"/>
              </a:ext>
            </a:extLst>
          </p:cNvPr>
          <p:cNvSpPr txBox="1"/>
          <p:nvPr/>
        </p:nvSpPr>
        <p:spPr>
          <a:xfrm>
            <a:off x="252761" y="693769"/>
            <a:ext cx="529290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n-IN" sz="1700" dirty="0">
                <a:solidFill>
                  <a:srgbClr val="374151"/>
                </a:solidFill>
                <a:latin typeface="+mn-lt"/>
              </a:rPr>
              <a:t>ಮೊಬೈಲ್ ಸಾಧನಗಳ ಅತಿಯಾದ ಮತ್ತು ಕಡ್ಡಾಯ ಬಳಕೆ, ಜೀವನದ ವಿವಿಧ ಅಂಶಗಳಲ್ಲಿ ಋಣಾತ್ಮಕ ಪರಿಣಾಮಗಳಿಗೆ ಕಾರಣವಾಗುತ್ತದೆ.</a:t>
            </a:r>
          </a:p>
          <a:p>
            <a:endParaRPr lang="kn-IN" sz="1700" dirty="0">
              <a:solidFill>
                <a:srgbClr val="374151"/>
              </a:solidFill>
              <a:latin typeface="+mn-lt"/>
            </a:endParaRPr>
          </a:p>
          <a:p>
            <a:r>
              <a:rPr lang="kn-IN" sz="1700" b="1" dirty="0">
                <a:solidFill>
                  <a:srgbClr val="374151"/>
                </a:solidFill>
                <a:latin typeface="+mn-lt"/>
              </a:rPr>
              <a:t>ಮೊಬೈಲ್ ಚಟದ ಪರಿಣಾಮ: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n-IN" sz="1700" dirty="0">
                <a:solidFill>
                  <a:srgbClr val="374151"/>
                </a:solidFill>
                <a:latin typeface="+mn-lt"/>
              </a:rPr>
              <a:t>ಸಾಮಾಜಿಕ ಸಂವಹನಗಳು</a:t>
            </a:r>
            <a:r>
              <a:rPr lang="en-US" sz="1700" dirty="0">
                <a:solidFill>
                  <a:srgbClr val="374151"/>
                </a:solidFill>
                <a:latin typeface="+mn-lt"/>
              </a:rPr>
              <a:t> </a:t>
            </a:r>
            <a:r>
              <a:rPr lang="kn-IN" sz="1700" dirty="0">
                <a:solidFill>
                  <a:srgbClr val="374151"/>
                </a:solidFill>
                <a:latin typeface="+mn-lt"/>
              </a:rPr>
              <a:t>ದುರ್ಬಲಗೊಂಡಿದೆ ಮತ್ತು ಮುಖಾಮುಖಿ ಸಂವಹನ ಕಡಿಮೆಯಾ</a:t>
            </a:r>
            <a:r>
              <a:rPr lang="en-US" sz="1700" dirty="0" err="1">
                <a:solidFill>
                  <a:srgbClr val="374151"/>
                </a:solidFill>
                <a:latin typeface="+mn-lt"/>
              </a:rPr>
              <a:t>ಗುತ್ತಿದೆ</a:t>
            </a:r>
            <a:r>
              <a:rPr lang="en-US" sz="1700" dirty="0">
                <a:solidFill>
                  <a:srgbClr val="374151"/>
                </a:solidFill>
                <a:latin typeface="+mn-lt"/>
              </a:rPr>
              <a:t>.</a:t>
            </a:r>
            <a:r>
              <a:rPr lang="kn-IN" sz="1700" dirty="0">
                <a:solidFill>
                  <a:srgbClr val="374151"/>
                </a:solidFill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n-IN" sz="1700" dirty="0">
                <a:solidFill>
                  <a:srgbClr val="374151"/>
                </a:solidFill>
                <a:latin typeface="+mn-lt"/>
              </a:rPr>
              <a:t>ಗೊಂದಲದಿಂದಾಗಿ ಕೆಲಸ ಅಥವಾ ಶಾಲೆಯಲ್ಲಿ ಉತ್ಪಾದಕತೆ ಕಡಿಮೆಯಾ</a:t>
            </a:r>
            <a:r>
              <a:rPr lang="en-US" sz="1700" dirty="0" err="1">
                <a:solidFill>
                  <a:srgbClr val="374151"/>
                </a:solidFill>
                <a:latin typeface="+mn-lt"/>
              </a:rPr>
              <a:t>ಗುತ್ತದೆ</a:t>
            </a:r>
            <a:r>
              <a:rPr lang="kn-IN" sz="1700" dirty="0">
                <a:solidFill>
                  <a:srgbClr val="374151"/>
                </a:solidFill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n-IN" sz="1700" dirty="0">
                <a:solidFill>
                  <a:srgbClr val="374151"/>
                </a:solidFill>
                <a:latin typeface="+mn-lt"/>
              </a:rPr>
              <a:t>ಆತಂಕ, ಖಿನ್ನತೆ ಮತ್ತು ನಿದ್ರಾ </a:t>
            </a:r>
            <a:r>
              <a:rPr lang="en-US" sz="1700" dirty="0" err="1">
                <a:solidFill>
                  <a:srgbClr val="374151"/>
                </a:solidFill>
                <a:latin typeface="+mn-lt"/>
              </a:rPr>
              <a:t>ಹೀನತೆ</a:t>
            </a:r>
            <a:r>
              <a:rPr lang="kn-IN" sz="1700" dirty="0">
                <a:solidFill>
                  <a:srgbClr val="374151"/>
                </a:solidFill>
                <a:latin typeface="+mn-lt"/>
              </a:rPr>
              <a:t> ಸೇರಿದಂತೆ ಮಾನಸಿಕ ಆರೋಗ್ಯದ ಮೇಲೆ ನಕಾರಾತ್ಮಕ ಪರಿಣಾಮ</a:t>
            </a:r>
            <a:r>
              <a:rPr lang="en-US" sz="1700" dirty="0" err="1">
                <a:solidFill>
                  <a:srgbClr val="374151"/>
                </a:solidFill>
                <a:latin typeface="+mn-lt"/>
              </a:rPr>
              <a:t>ವನ್ನುಂಟು</a:t>
            </a:r>
            <a:r>
              <a:rPr lang="en-US" sz="1700" dirty="0">
                <a:solidFill>
                  <a:srgbClr val="374151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374151"/>
                </a:solidFill>
                <a:latin typeface="+mn-lt"/>
              </a:rPr>
              <a:t>ಮಾಡುತ್ತದೆ</a:t>
            </a:r>
            <a:r>
              <a:rPr lang="en-US" sz="1700" dirty="0">
                <a:solidFill>
                  <a:srgbClr val="374151"/>
                </a:solidFill>
                <a:latin typeface="+mn-lt"/>
              </a:rPr>
              <a:t>.</a:t>
            </a:r>
            <a:endParaRPr lang="kn-IN" sz="1700" dirty="0">
              <a:solidFill>
                <a:srgbClr val="37415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n-IN" sz="1700" dirty="0">
                <a:solidFill>
                  <a:srgbClr val="374151"/>
                </a:solidFill>
                <a:latin typeface="+mn-lt"/>
              </a:rPr>
              <a:t>ಕಣ್ಣಿನ ಆಯಾಸ, ಕುತ್ತಿಗೆ ಮತ್ತು ಬೆನ್ನು ನೋವು, ಮತ್ತು ಕಳಪೆ ಭಂಗಿ ಮುಂತಾದ ದೈಹಿಕ ಆರೋಗ್ಯ ಸಮಸ್ಯೆಗಳು.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n-IN" sz="1700" dirty="0">
                <a:solidFill>
                  <a:srgbClr val="374151"/>
                </a:solidFill>
                <a:latin typeface="+mn-lt"/>
              </a:rPr>
              <a:t>ಚಾಲನೆ ಮಾಡುವಾಗ ಅಥವಾ ನಡೆಯುವಾಗ ಫೋನ್‌ಗಳನ್ನು ಬಳಸುವಾಗ ಅಪಘಾತಗಳು ಮತ್ತು ಗಾಯಗಳ ಸಂಭಾವ್ಯ ಅಪಾಯ.</a:t>
            </a:r>
            <a:endParaRPr lang="en-IN" sz="1700" dirty="0">
              <a:latin typeface="+mn-lt"/>
            </a:endParaRPr>
          </a:p>
        </p:txBody>
      </p:sp>
      <p:pic>
        <p:nvPicPr>
          <p:cNvPr id="1028" name="Picture 4" descr="Mobile phone and social media addiction man Vector Image">
            <a:extLst>
              <a:ext uri="{FF2B5EF4-FFF2-40B4-BE49-F238E27FC236}">
                <a16:creationId xmlns:a16="http://schemas.microsoft.com/office/drawing/2014/main" id="{5C4A3873-1E41-ED69-E5A9-44C20B1BD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4"/>
          <a:stretch/>
        </p:blipFill>
        <p:spPr bwMode="auto">
          <a:xfrm>
            <a:off x="6628820" y="540471"/>
            <a:ext cx="2057400" cy="2031279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yber Safe Parenting">
            <a:extLst>
              <a:ext uri="{FF2B5EF4-FFF2-40B4-BE49-F238E27FC236}">
                <a16:creationId xmlns:a16="http://schemas.microsoft.com/office/drawing/2014/main" id="{D2E3F3D3-CA04-A71F-7C36-7F85E15AC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00" y="2594590"/>
            <a:ext cx="2458600" cy="2008439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823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F6AFF-5665-7574-D073-65D533A5B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ಸೈಬರ್ ಸುರಕ್ಷಿತ ಪಾಲನೆ</a:t>
            </a:r>
            <a:endParaRPr lang="en-IN" dirty="0"/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9FFE142E-A118-B9DF-3A12-526104F8232B}"/>
              </a:ext>
            </a:extLst>
          </p:cNvPr>
          <p:cNvSpPr txBox="1"/>
          <p:nvPr/>
        </p:nvSpPr>
        <p:spPr>
          <a:xfrm>
            <a:off x="272101" y="2964293"/>
            <a:ext cx="1624155" cy="10005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170688" rIns="170688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2400" kern="1200" dirty="0"/>
              <a:t>1. Tech fixes to protect your children online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217FB26-8215-87C1-E8E0-D84D1C538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1280783"/>
              </p:ext>
            </p:extLst>
          </p:nvPr>
        </p:nvGraphicFramePr>
        <p:xfrm>
          <a:off x="501731" y="1442791"/>
          <a:ext cx="7894557" cy="3043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6C8A606-C880-CFCE-429E-29E32EBC409A}"/>
              </a:ext>
            </a:extLst>
          </p:cNvPr>
          <p:cNvSpPr txBox="1"/>
          <p:nvPr/>
        </p:nvSpPr>
        <p:spPr>
          <a:xfrm>
            <a:off x="804090" y="873886"/>
            <a:ext cx="71657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n-IN" sz="2000" b="1" dirty="0"/>
              <a:t>ತಮ್ಮ ಮಕ್ಕಳನ್ನು ಆನ್‌ಲೈನ್‌ನಲ್ಲಿ ಸುರಕ್ಷಿತವಾಗಿರಿಸಲು ಪೋಷಕರಿಗೆ ಸಲಹೆಗಳು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605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28CC-6FCC-48B0-8801-33B15621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b="1" dirty="0">
                <a:latin typeface="Tunga"/>
                <a:cs typeface="Tunga"/>
              </a:rPr>
              <a:t>ಈ ಎರಡೂ ಚಿತ್ರಗಳ ನಡುವೆ ಇರುವ </a:t>
            </a:r>
            <a:r>
              <a:rPr lang="kn-IN" b="1" dirty="0" err="1">
                <a:latin typeface="Tunga"/>
                <a:cs typeface="Tunga"/>
              </a:rPr>
              <a:t>ಸಂಬಂಧವೇನು</a:t>
            </a:r>
            <a:r>
              <a:rPr lang="en-IN" b="1" dirty="0">
                <a:latin typeface="Tunga"/>
                <a:cs typeface="Helvetica"/>
              </a:rPr>
              <a:t>?</a:t>
            </a:r>
            <a:endParaRPr lang="en-US" b="1" dirty="0">
              <a:latin typeface="Tung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B2937-95B0-469A-B6C6-20113E01D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192" y="2814513"/>
            <a:ext cx="6237638" cy="1838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4F202-44F9-4C74-8C30-C67538B7A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92" y="915575"/>
            <a:ext cx="6237639" cy="141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56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 there be a vaccine against fake news? | Omidyar Network India">
            <a:extLst>
              <a:ext uri="{FF2B5EF4-FFF2-40B4-BE49-F238E27FC236}">
                <a16:creationId xmlns:a16="http://schemas.microsoft.com/office/drawing/2014/main" id="{495C2B6D-BDFD-5F86-C0A1-AD9D502C5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5" y="2505456"/>
            <a:ext cx="2180674" cy="2016005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E584A-C1A4-F736-2877-A6707D4B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ನಕಲಿ ಸುದ್ದಿ ಹಂಚಿಕೆ</a:t>
            </a:r>
            <a:endParaRPr lang="en-IN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E608851-6C7A-226C-3B3D-749C513C7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478154"/>
              </p:ext>
            </p:extLst>
          </p:nvPr>
        </p:nvGraphicFramePr>
        <p:xfrm>
          <a:off x="439680" y="841828"/>
          <a:ext cx="8338560" cy="3044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E59FB81-98B4-D547-BDAA-7E30477BC490}"/>
              </a:ext>
            </a:extLst>
          </p:cNvPr>
          <p:cNvGrpSpPr/>
          <p:nvPr/>
        </p:nvGrpSpPr>
        <p:grpSpPr>
          <a:xfrm>
            <a:off x="2491120" y="4050721"/>
            <a:ext cx="6420691" cy="387929"/>
            <a:chOff x="479467" y="571609"/>
            <a:chExt cx="6420691" cy="501901"/>
          </a:xfrm>
          <a:scene3d>
            <a:camera prst="orthographicFront"/>
            <a:lightRig rig="flat" dir="t"/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AABC01-8CBE-7E0F-B088-762224D21B5E}"/>
                </a:ext>
              </a:extLst>
            </p:cNvPr>
            <p:cNvSpPr/>
            <p:nvPr/>
          </p:nvSpPr>
          <p:spPr>
            <a:xfrm>
              <a:off x="479467" y="571609"/>
              <a:ext cx="6420691" cy="501901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34222D55-D233-A835-317D-D55D3B6F16E6}"/>
                </a:ext>
              </a:extLst>
            </p:cNvPr>
            <p:cNvSpPr txBox="1"/>
            <p:nvPr/>
          </p:nvSpPr>
          <p:spPr>
            <a:xfrm>
              <a:off x="494167" y="586309"/>
              <a:ext cx="5585588" cy="4725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kn-IN" sz="1200" kern="1200" dirty="0"/>
                <a:t>6. ಹಂಚಿಕೊಳ್ಳುವ ಮೊದಲು ಯೋಚಿಸಿ: ಮಾಹಿತಿಯನ್ನು ಹಂಚಿಕೊಳ್ಳುವ ಸಂಭಾವ್ಯ ಪರಿಣಾಮವನ್ನು ಪರಿಗಣಿಸಿ.</a:t>
              </a:r>
              <a:endParaRPr lang="en-US" sz="1200" kern="1200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71C7F64-F0F5-2587-C35F-05E0D409140C}"/>
              </a:ext>
            </a:extLst>
          </p:cNvPr>
          <p:cNvSpPr/>
          <p:nvPr/>
        </p:nvSpPr>
        <p:spPr>
          <a:xfrm>
            <a:off x="7900416" y="1133856"/>
            <a:ext cx="667512" cy="6126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F9AB9-CFE4-D752-BE4B-7463C11EB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597" y="704850"/>
            <a:ext cx="1671622" cy="1342387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60032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17">
            <a:extLst>
              <a:ext uri="{FF2B5EF4-FFF2-40B4-BE49-F238E27FC236}">
                <a16:creationId xmlns:a16="http://schemas.microsoft.com/office/drawing/2014/main" id="{47B0CA3E-299B-4FF7-84B6-4E13C312D5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3409A-7DB7-3FF1-8473-4940412FBE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41418-7726-BFD6-BBA1-347DC53F4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28675"/>
            <a:ext cx="4419600" cy="348615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0174EAD-7CE7-73F6-F99E-64D0ACA41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964" y="986864"/>
            <a:ext cx="4301836" cy="65787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n-IN" altLang="en-US" sz="4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Tunga" panose="020B0502040204020203" pitchFamily="34" charset="0"/>
              </a:rPr>
              <a:t>ಡಿಜಿಟಲ್ ಪೌರತ್ವ</a:t>
            </a:r>
            <a:r>
              <a:rPr kumimoji="0" lang="kn-I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unga" panose="020B0502040204020203" pitchFamily="34" charset="0"/>
              </a:rPr>
              <a:t>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00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CB6-B8D6-4C1B-951D-776F6998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ತಂತ್ರಜ್ಞಾನದ ಜವಾಬ್ದಾರಿಯುತ ಬಳಕೆ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EF05A-D751-444E-9DEC-76D607C20B08}"/>
              </a:ext>
            </a:extLst>
          </p:cNvPr>
          <p:cNvSpPr txBox="1"/>
          <p:nvPr/>
        </p:nvSpPr>
        <p:spPr>
          <a:xfrm>
            <a:off x="475487" y="778667"/>
            <a:ext cx="844175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kn-IN" sz="2400" dirty="0">
                <a:solidFill>
                  <a:schemeClr val="bg1"/>
                </a:solidFill>
              </a:rPr>
              <a:t>ಡಿಜಿಟಲ್ ಪೌರತ್ವವು ತಂತ್ರಜ್ಞಾನದ ಜವಾಬ್ದಾರಿಯುತ ಬಳಕೆಯಾಗಿದೆ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821297-A903-41D1-8A22-5FAE4269BF75}"/>
              </a:ext>
            </a:extLst>
          </p:cNvPr>
          <p:cNvSpPr/>
          <p:nvPr/>
        </p:nvSpPr>
        <p:spPr>
          <a:xfrm>
            <a:off x="1452057" y="1419154"/>
            <a:ext cx="12252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ಸಂದೇಹದಿಂದಿರಿ</a:t>
            </a: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5ED6A9-2DB9-449E-BA82-155CE6098875}"/>
              </a:ext>
            </a:extLst>
          </p:cNvPr>
          <p:cNvSpPr/>
          <p:nvPr/>
        </p:nvSpPr>
        <p:spPr>
          <a:xfrm>
            <a:off x="2827421" y="1422407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ನಾಗರಿಕರಾಗಿರಿ</a:t>
            </a:r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ABEC5B-5766-4BF1-A04E-9CBD1BFE7E22}"/>
              </a:ext>
            </a:extLst>
          </p:cNvPr>
          <p:cNvSpPr/>
          <p:nvPr/>
        </p:nvSpPr>
        <p:spPr>
          <a:xfrm>
            <a:off x="4120385" y="1425660"/>
            <a:ext cx="104423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ನಿಮ್ಮನ್ನು ನವೀಕರಿಸಿ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8CD925-D6C4-41DB-8823-2ADA3A9E37AF}"/>
              </a:ext>
            </a:extLst>
          </p:cNvPr>
          <p:cNvSpPr/>
          <p:nvPr/>
        </p:nvSpPr>
        <p:spPr>
          <a:xfrm>
            <a:off x="5278017" y="1425660"/>
            <a:ext cx="1157632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ಗೊಂದಲಗಳಿಗೆ ಬೀಳಬೇಡಿ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D00DE5-85F2-4C4F-9464-F0115FC7952F}"/>
              </a:ext>
            </a:extLst>
          </p:cNvPr>
          <p:cNvSpPr/>
          <p:nvPr/>
        </p:nvSpPr>
        <p:spPr>
          <a:xfrm>
            <a:off x="7827274" y="1425660"/>
            <a:ext cx="1225299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ಕೆಟ್ಟ ನಡವಳಿಕೆಯನ್ನು ವರದಿ ಮಾಡಿ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FAB51F-180F-4B08-AC34-82E9D2735885}"/>
              </a:ext>
            </a:extLst>
          </p:cNvPr>
          <p:cNvSpPr/>
          <p:nvPr/>
        </p:nvSpPr>
        <p:spPr>
          <a:xfrm>
            <a:off x="6537147" y="1425660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ಮಾಹಿತಿ ಓವ</a:t>
            </a:r>
            <a:r>
              <a:rPr lang="en-US" dirty="0" err="1"/>
              <a:t>ರ್</a:t>
            </a:r>
            <a:r>
              <a:rPr lang="en-US" dirty="0"/>
              <a:t>‌</a:t>
            </a:r>
            <a:r>
              <a:rPr lang="kn-IN" dirty="0"/>
              <a:t>ರ್ಲೋಡ್ ಅನ್ನು ತಪ್ಪಿಸಿ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D0F0A8-810A-27D5-465C-568B5759B8F0}"/>
              </a:ext>
            </a:extLst>
          </p:cNvPr>
          <p:cNvSpPr/>
          <p:nvPr/>
        </p:nvSpPr>
        <p:spPr>
          <a:xfrm>
            <a:off x="226759" y="1422407"/>
            <a:ext cx="1089966" cy="66893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ಗೌಪ್ಯತೆಗೆ ಆದ್ಯತೆ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488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CB6-B8D6-4C1B-951D-776F6998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31" y="138112"/>
            <a:ext cx="8018657" cy="536575"/>
          </a:xfrm>
        </p:spPr>
        <p:txBody>
          <a:bodyPr/>
          <a:lstStyle/>
          <a:p>
            <a:r>
              <a:rPr lang="kn-IN" dirty="0"/>
              <a:t>ತಂತ್ರಜ್ಞಾನದ ಜವಾಬ್ದಾರಿಯುತ ಬಳಕೆ</a:t>
            </a:r>
            <a:endParaRPr lang="en-GB" dirty="0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E7D08586-B542-4DDF-A28E-50B14F31F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576601"/>
              </p:ext>
            </p:extLst>
          </p:nvPr>
        </p:nvGraphicFramePr>
        <p:xfrm>
          <a:off x="372533" y="2489200"/>
          <a:ext cx="8398934" cy="1773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8529">
                  <a:extLst>
                    <a:ext uri="{9D8B030D-6E8A-4147-A177-3AD203B41FA5}">
                      <a16:colId xmlns:a16="http://schemas.microsoft.com/office/drawing/2014/main" val="2532562475"/>
                    </a:ext>
                  </a:extLst>
                </a:gridCol>
                <a:gridCol w="1770938">
                  <a:extLst>
                    <a:ext uri="{9D8B030D-6E8A-4147-A177-3AD203B41FA5}">
                      <a16:colId xmlns:a16="http://schemas.microsoft.com/office/drawing/2014/main" val="1738476273"/>
                    </a:ext>
                  </a:extLst>
                </a:gridCol>
                <a:gridCol w="1907795">
                  <a:extLst>
                    <a:ext uri="{9D8B030D-6E8A-4147-A177-3AD203B41FA5}">
                      <a16:colId xmlns:a16="http://schemas.microsoft.com/office/drawing/2014/main" val="1252678631"/>
                    </a:ext>
                  </a:extLst>
                </a:gridCol>
                <a:gridCol w="2291672">
                  <a:extLst>
                    <a:ext uri="{9D8B030D-6E8A-4147-A177-3AD203B41FA5}">
                      <a16:colId xmlns:a16="http://schemas.microsoft.com/office/drawing/2014/main" val="3700589339"/>
                    </a:ext>
                  </a:extLst>
                </a:gridCol>
              </a:tblGrid>
              <a:tr h="377382">
                <a:tc>
                  <a:txBody>
                    <a:bodyPr/>
                    <a:lstStyle/>
                    <a:p>
                      <a:r>
                        <a:rPr lang="kn-IN" dirty="0">
                          <a:solidFill>
                            <a:schemeClr val="bg1"/>
                          </a:solidFill>
                        </a:rPr>
                        <a:t>ಅರಿವಿರಲಿ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n-IN" dirty="0">
                          <a:solidFill>
                            <a:schemeClr val="bg1"/>
                          </a:solidFill>
                        </a:rPr>
                        <a:t>ಜಾಗರೂಕರಾಗಿರಿ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n-IN" dirty="0">
                          <a:solidFill>
                            <a:schemeClr val="bg1"/>
                          </a:solidFill>
                        </a:rPr>
                        <a:t>ನವೀಕರಿಸಿ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n-IN" dirty="0">
                          <a:solidFill>
                            <a:schemeClr val="bg1"/>
                          </a:solidFill>
                        </a:rPr>
                        <a:t>ಎಚ್ಚರದಿಂದಿರಿ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974358"/>
                  </a:ext>
                </a:extLst>
              </a:tr>
              <a:tr h="1395794">
                <a:tc>
                  <a:txBody>
                    <a:bodyPr/>
                    <a:lstStyle/>
                    <a:p>
                      <a:r>
                        <a:rPr lang="kn-IN" sz="1200" dirty="0"/>
                        <a:t>ವೈಯಕ್ತಿಕ ಡೇಟಾ ಏನೆಂದು ತಿಳಿಯಿರಿ</a:t>
                      </a:r>
                    </a:p>
                    <a:p>
                      <a:r>
                        <a:rPr lang="en-US" sz="1200" dirty="0"/>
                        <a:t>- </a:t>
                      </a:r>
                      <a:r>
                        <a:rPr lang="kn-IN" sz="1200" dirty="0"/>
                        <a:t>ಹೆಸರು, ವಿಳಾಸ, ಹುಟ್ಟಿದ ದಿನಾಂಕ</a:t>
                      </a:r>
                    </a:p>
                    <a:p>
                      <a:r>
                        <a:rPr lang="en-US" sz="1200" dirty="0"/>
                        <a:t>- </a:t>
                      </a:r>
                      <a:r>
                        <a:rPr lang="kn-IN" sz="1200" dirty="0"/>
                        <a:t>ಆಧಾರ್ ಸಂಖ್ಯೆ, ಪ್ಯಾನ್, ಪಾಸ್ಪೋರ್ಟ್ ಸಂಖ್ಯೆ, ಚಾಲನಾ ಪರವಾನಗಿ ಸಂಖ್ಯೆ, ಇತ್ಯಾದಿ</a:t>
                      </a:r>
                    </a:p>
                    <a:p>
                      <a:r>
                        <a:rPr lang="en-US" sz="1200" dirty="0"/>
                        <a:t>- </a:t>
                      </a:r>
                      <a:r>
                        <a:rPr lang="kn-IN" sz="1200" dirty="0"/>
                        <a:t>ವೈದ್ಯಕೀಯ ಅಥವಾ ಹಣಕಾಸು ಡೇಟಾ</a:t>
                      </a:r>
                    </a:p>
                    <a:p>
                      <a:r>
                        <a:rPr lang="kn-IN" sz="1200" dirty="0"/>
                        <a:t>ಬಯೋಮೆಟ್ರಿಕ್ ಡೇಟಾ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n-IN" sz="1200" dirty="0"/>
                        <a:t>ವೈಯಕ್ತಿಕ ಡೇಟಾವನ್ನು ಹಂಚಿಕೊಳ್ಳುವಾಗ</a:t>
                      </a:r>
                    </a:p>
                    <a:p>
                      <a:r>
                        <a:rPr lang="en-US" sz="1200" dirty="0"/>
                        <a:t>- </a:t>
                      </a:r>
                      <a:r>
                        <a:rPr lang="kn-IN" sz="1200" dirty="0"/>
                        <a:t>ಅವರು ಅದನ್ನು ಎಷ್ಟು ಸುರಕ್ಷಿತವಾಗಿ ನಿಭಾಯಿಸುತ್ತಾರೆ?</a:t>
                      </a:r>
                    </a:p>
                    <a:p>
                      <a:r>
                        <a:rPr lang="en-US" sz="1200" dirty="0"/>
                        <a:t>- </a:t>
                      </a:r>
                      <a:r>
                        <a:rPr lang="kn-IN" sz="1200" dirty="0"/>
                        <a:t>ಅವರು ಬೇರೆಯವರೊಂದಿಗೆ ಹಂಚಿಕೊಳ್ಳುತ್ತಾರೆಯೇ?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kn-IN" sz="1200" dirty="0"/>
                        <a:t>ಗೌಪ್ಯತೆ ನೀತಿಗಳನ್ನು ಅಧ್ಯಯನ ಮಾಡುವವರನ್ನು ಅನುಸರಿಸಿ ಮತ್ತು ಸರಳ ಪದಗಳಲ್ಲಿ ವಿವರಿಸಿ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kn-IN" sz="1200" dirty="0"/>
                        <a:t>ಗೌಪ್ಯತೆ ಸಂಬಂಧಿತ ಸುದ್ದಿಗಳನ್ನು ಗಂಭೀರವಾಗಿ ತೆಗೆದುಕೊಳ್ಳಿ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kn-IN" sz="1200" dirty="0"/>
                        <a:t>ಸ್ವಯಂಚಾಲಿತ ಶಿಫಾರಸುಗಳು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kn-IN" sz="1200" dirty="0"/>
                        <a:t>ತೆರೆದ ಮನಸ್ಸನ್ನು ಇಟ್ಟುಕೊಳ್ಳಿ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kn-IN" sz="1200" dirty="0"/>
                        <a:t>ವಿಭಿನ್ನ ವೀಕ್ಷಣೆಗಳನ್ನು ಒದಗಿಸುವ ಖಾತೆಗಳನ್ನು ಅನುಸರಿಸಿ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kn-IN" sz="1200" dirty="0"/>
                        <a:t>ಯಾವಾಗಲೂ ಸತ್ಯದ ಅನ್ವೇಷಣೆಯಲ್ಲಿರಿ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103246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672CB3D2-27E8-E257-1F0E-CB37AAF8386C}"/>
              </a:ext>
            </a:extLst>
          </p:cNvPr>
          <p:cNvSpPr/>
          <p:nvPr/>
        </p:nvSpPr>
        <p:spPr>
          <a:xfrm>
            <a:off x="2827421" y="1422407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ನಾಗರಿಕರಾಗಿರಿ</a:t>
            </a:r>
            <a:endParaRPr lang="en-IN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86D3A9-7FF5-4006-1CEA-0B366E05D574}"/>
              </a:ext>
            </a:extLst>
          </p:cNvPr>
          <p:cNvSpPr/>
          <p:nvPr/>
        </p:nvSpPr>
        <p:spPr>
          <a:xfrm>
            <a:off x="4120385" y="1425660"/>
            <a:ext cx="104423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ನಿಮ್ಮನ್ನು ನವೀಕರಿಸಿ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AA02A5-2FFE-21CF-BB32-DBF73D88892E}"/>
              </a:ext>
            </a:extLst>
          </p:cNvPr>
          <p:cNvSpPr/>
          <p:nvPr/>
        </p:nvSpPr>
        <p:spPr>
          <a:xfrm>
            <a:off x="5278017" y="1425660"/>
            <a:ext cx="1157632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ಗೊಂದಲಗಳಿಗೆ ಬೀಳಬೇಡಿ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7C72FE-09EB-97A7-A7DC-017049F8FBAD}"/>
              </a:ext>
            </a:extLst>
          </p:cNvPr>
          <p:cNvSpPr/>
          <p:nvPr/>
        </p:nvSpPr>
        <p:spPr>
          <a:xfrm>
            <a:off x="7827274" y="1425660"/>
            <a:ext cx="1225299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ಕೆಟ್ಟ ನಡವಳಿಕೆಯನ್ನು ವರದಿ ಮಾಡಿ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28E3C2-C2A3-5C23-245E-BC601F72032A}"/>
              </a:ext>
            </a:extLst>
          </p:cNvPr>
          <p:cNvSpPr/>
          <p:nvPr/>
        </p:nvSpPr>
        <p:spPr>
          <a:xfrm>
            <a:off x="6549045" y="1419154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ಮಾಹಿತಿ ಓವ</a:t>
            </a:r>
            <a:r>
              <a:rPr lang="en-US" dirty="0" err="1"/>
              <a:t>ರ್</a:t>
            </a:r>
            <a:r>
              <a:rPr lang="en-US" dirty="0"/>
              <a:t>‌</a:t>
            </a:r>
            <a:r>
              <a:rPr lang="kn-IN" dirty="0"/>
              <a:t>ರ್ಲೋಡ್ ಅನ್ನು ತಪ್ಪಿಸಿ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CEF4D8-5E57-3159-B63F-A3EDEE194910}"/>
              </a:ext>
            </a:extLst>
          </p:cNvPr>
          <p:cNvSpPr/>
          <p:nvPr/>
        </p:nvSpPr>
        <p:spPr>
          <a:xfrm>
            <a:off x="226759" y="1422407"/>
            <a:ext cx="1089966" cy="66893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ಗೌಪ್ಯತೆಗೆ ಆದ್ಯತೆ</a:t>
            </a:r>
            <a:endParaRPr lang="en-IN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7CD4A4-C935-138C-9C93-92E4A404C797}"/>
              </a:ext>
            </a:extLst>
          </p:cNvPr>
          <p:cNvSpPr/>
          <p:nvPr/>
        </p:nvSpPr>
        <p:spPr>
          <a:xfrm>
            <a:off x="1452057" y="1419154"/>
            <a:ext cx="12252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ಸಂದೇಹದಿಂದಿರಿ</a:t>
            </a:r>
            <a:endParaRPr lang="en-IN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5AE623B-2B76-C1AD-D141-95D4E65C81D6}"/>
              </a:ext>
            </a:extLst>
          </p:cNvPr>
          <p:cNvSpPr txBox="1">
            <a:spLocks/>
          </p:cNvSpPr>
          <p:nvPr/>
        </p:nvSpPr>
        <p:spPr bwMode="auto">
          <a:xfrm>
            <a:off x="377631" y="131606"/>
            <a:ext cx="801865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A1E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132D51"/>
                </a:solidFill>
                <a:latin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132D51"/>
                </a:solidFill>
                <a:latin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132D51"/>
                </a:solidFill>
                <a:latin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132D51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132D51"/>
                </a:solidFill>
                <a:latin typeface="Calibri" panose="020F0502020204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132D51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132D51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132D51"/>
                </a:solidFill>
                <a:latin typeface="Calibri" panose="020F0502020204030204" pitchFamily="34" charset="0"/>
              </a:defRPr>
            </a:lvl9pPr>
          </a:lstStyle>
          <a:p>
            <a:pPr hangingPunct="1"/>
            <a:r>
              <a:rPr lang="kn-IN"/>
              <a:t>ತಂತ್ರಜ್ಞಾನದ ಜವಾಬ್ದಾರಿಯುತ ಬಳಕೆ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1F7E63-E389-9EA1-33AE-F1DA927C46E7}"/>
              </a:ext>
            </a:extLst>
          </p:cNvPr>
          <p:cNvSpPr/>
          <p:nvPr/>
        </p:nvSpPr>
        <p:spPr>
          <a:xfrm>
            <a:off x="2827421" y="1415901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ನಾಗರಿಕರಾಗಿರಿ</a:t>
            </a:r>
            <a:endParaRPr lang="en-IN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EC2E29-9693-C3DF-B899-039DF769B8AC}"/>
              </a:ext>
            </a:extLst>
          </p:cNvPr>
          <p:cNvSpPr/>
          <p:nvPr/>
        </p:nvSpPr>
        <p:spPr>
          <a:xfrm>
            <a:off x="4120385" y="1419154"/>
            <a:ext cx="104423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ನಿಮ್ಮನ್ನು ನವೀಕರಿಸಿ</a:t>
            </a:r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2B34D4-016B-BC97-5F55-7F49BF4765F6}"/>
              </a:ext>
            </a:extLst>
          </p:cNvPr>
          <p:cNvSpPr/>
          <p:nvPr/>
        </p:nvSpPr>
        <p:spPr>
          <a:xfrm>
            <a:off x="5278017" y="1419154"/>
            <a:ext cx="1157632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ಗೊಂದಲಗಳಿಗೆ ಬೀಳಬೇಡಿ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632A25-8931-34BF-7C55-D7C5000CA0CC}"/>
              </a:ext>
            </a:extLst>
          </p:cNvPr>
          <p:cNvSpPr/>
          <p:nvPr/>
        </p:nvSpPr>
        <p:spPr>
          <a:xfrm>
            <a:off x="7827274" y="1419154"/>
            <a:ext cx="1225299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ಕೆಟ್ಟ ನಡವಳಿಕೆಯನ್ನು ವರದಿ ಮಾಡಿ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6E0291D-FF01-F866-D345-4284925675DC}"/>
              </a:ext>
            </a:extLst>
          </p:cNvPr>
          <p:cNvSpPr/>
          <p:nvPr/>
        </p:nvSpPr>
        <p:spPr>
          <a:xfrm>
            <a:off x="226759" y="1415901"/>
            <a:ext cx="1089966" cy="66893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ಗೌಪ್ಯತೆಗೆ ಆದ್ಯತೆ</a:t>
            </a:r>
            <a:endParaRPr lang="en-IN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F1A74B-F580-0991-2D06-1C70EC305473}"/>
              </a:ext>
            </a:extLst>
          </p:cNvPr>
          <p:cNvSpPr/>
          <p:nvPr/>
        </p:nvSpPr>
        <p:spPr>
          <a:xfrm>
            <a:off x="1452057" y="1412648"/>
            <a:ext cx="12252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ಸಂದೇಹದಿಂದಿರಿ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45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CB6-B8D6-4C1B-951D-776F6998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31" y="112712"/>
            <a:ext cx="8018657" cy="536575"/>
          </a:xfrm>
        </p:spPr>
        <p:txBody>
          <a:bodyPr/>
          <a:lstStyle/>
          <a:p>
            <a:r>
              <a:rPr lang="kn-IN" dirty="0"/>
              <a:t>ತಂತ್ರಜ್ಞಾನದ ಜವಾಬ್ದಾರಿಯುತ ಬಳಕೆ</a:t>
            </a:r>
            <a:endParaRPr lang="en-GB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14B8F50-5467-44EE-8D61-2448CE11B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04858"/>
              </p:ext>
            </p:extLst>
          </p:nvPr>
        </p:nvGraphicFramePr>
        <p:xfrm>
          <a:off x="475487" y="2402655"/>
          <a:ext cx="8441754" cy="2262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9E5403A-55AF-B698-D83A-D280D2EA2283}"/>
              </a:ext>
            </a:extLst>
          </p:cNvPr>
          <p:cNvSpPr/>
          <p:nvPr/>
        </p:nvSpPr>
        <p:spPr>
          <a:xfrm>
            <a:off x="1452057" y="1419154"/>
            <a:ext cx="1225298" cy="66568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ಸಂದೇಹದಿಂದಿರಿ</a:t>
            </a:r>
            <a:endParaRPr lang="en-I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84156C-12BD-D550-7D67-6029752939A1}"/>
              </a:ext>
            </a:extLst>
          </p:cNvPr>
          <p:cNvSpPr/>
          <p:nvPr/>
        </p:nvSpPr>
        <p:spPr>
          <a:xfrm>
            <a:off x="4120385" y="1425660"/>
            <a:ext cx="104423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ನಿಮ್ಮನ್ನು ನವೀಕರಿಸಿ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73E26B-92E2-3467-097F-A4BEEE9BF204}"/>
              </a:ext>
            </a:extLst>
          </p:cNvPr>
          <p:cNvSpPr/>
          <p:nvPr/>
        </p:nvSpPr>
        <p:spPr>
          <a:xfrm>
            <a:off x="5278017" y="1425660"/>
            <a:ext cx="1157632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ಗೊಂದಲಗಳಿಗೆ ಬೀಳಬೇಡಿ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974EC-7E7F-E422-4BD9-DAFA16837104}"/>
              </a:ext>
            </a:extLst>
          </p:cNvPr>
          <p:cNvSpPr/>
          <p:nvPr/>
        </p:nvSpPr>
        <p:spPr>
          <a:xfrm>
            <a:off x="7827274" y="1425660"/>
            <a:ext cx="1225299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ಕೆಟ್ಟ ನಡವಳಿಕೆಯನ್ನು ವರದಿ ಮಾಡಿ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14C8A6-DCB0-46DE-2BCF-1213ED1CE10D}"/>
              </a:ext>
            </a:extLst>
          </p:cNvPr>
          <p:cNvSpPr/>
          <p:nvPr/>
        </p:nvSpPr>
        <p:spPr>
          <a:xfrm>
            <a:off x="6537147" y="1430882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ಮಾಹಿತಿ ಓವ</a:t>
            </a:r>
            <a:r>
              <a:rPr lang="en-US" dirty="0" err="1"/>
              <a:t>ರ್</a:t>
            </a:r>
            <a:r>
              <a:rPr lang="en-US" dirty="0"/>
              <a:t>‌</a:t>
            </a:r>
            <a:r>
              <a:rPr lang="kn-IN" dirty="0"/>
              <a:t>ರ್ಲೋಡ್ ಅನ್ನು ತಪ್ಪಿಸಿ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67194A-217D-EBF5-6001-DF0F7CB6D992}"/>
              </a:ext>
            </a:extLst>
          </p:cNvPr>
          <p:cNvSpPr/>
          <p:nvPr/>
        </p:nvSpPr>
        <p:spPr>
          <a:xfrm>
            <a:off x="257755" y="1425660"/>
            <a:ext cx="1089966" cy="66568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ಗೌಪ್ಯತೆಗೆ ಆದ್ಯತೆ</a:t>
            </a:r>
            <a:endParaRPr lang="en-I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DA74DA-3BA4-C128-C52D-E9E9CB0D2014}"/>
              </a:ext>
            </a:extLst>
          </p:cNvPr>
          <p:cNvSpPr/>
          <p:nvPr/>
        </p:nvSpPr>
        <p:spPr>
          <a:xfrm>
            <a:off x="2827421" y="1422407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ನಾಗರಿಕರಾಗಿರಿ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129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CB6-B8D6-4C1B-951D-776F6998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31" y="138112"/>
            <a:ext cx="8018657" cy="536575"/>
          </a:xfrm>
        </p:spPr>
        <p:txBody>
          <a:bodyPr/>
          <a:lstStyle/>
          <a:p>
            <a:r>
              <a:rPr lang="kn-IN" dirty="0"/>
              <a:t>ತಂತ್ರಜ್ಞಾನದ ಜವಾಬ್ದಾರಿಯುತ ಬಳಕೆ</a:t>
            </a:r>
            <a:endParaRPr lang="en-GB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3E5EA72-1848-4DC5-B7D4-925FC84EEF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247044"/>
              </p:ext>
            </p:extLst>
          </p:nvPr>
        </p:nvGraphicFramePr>
        <p:xfrm>
          <a:off x="475486" y="2350633"/>
          <a:ext cx="8441753" cy="2333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40B56F5F-C66D-A53D-33A1-27ABDE1DDF8A}"/>
              </a:ext>
            </a:extLst>
          </p:cNvPr>
          <p:cNvSpPr/>
          <p:nvPr/>
        </p:nvSpPr>
        <p:spPr>
          <a:xfrm>
            <a:off x="1452057" y="1419154"/>
            <a:ext cx="12252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ಸಂದೇಹದಿಂದಿರಿ</a:t>
            </a:r>
            <a:endParaRPr lang="en-IN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9B3E72-B30C-422A-7E42-399E2D0906FC}"/>
              </a:ext>
            </a:extLst>
          </p:cNvPr>
          <p:cNvSpPr/>
          <p:nvPr/>
        </p:nvSpPr>
        <p:spPr>
          <a:xfrm>
            <a:off x="2827421" y="1425660"/>
            <a:ext cx="1188628" cy="66568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ನಾಗರಿಕರಾಗಿರಿ</a:t>
            </a:r>
            <a:endParaRPr lang="en-IN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48A05E-3D9A-91DE-2A4B-2672B774178D}"/>
              </a:ext>
            </a:extLst>
          </p:cNvPr>
          <p:cNvSpPr/>
          <p:nvPr/>
        </p:nvSpPr>
        <p:spPr>
          <a:xfrm>
            <a:off x="5278017" y="1425660"/>
            <a:ext cx="1157632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ಗೊಂದಲಗಳಿಗೆ ಬೀಳಬೇಡಿ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76FDF4-ED10-7C48-64F8-A306EB0064CA}"/>
              </a:ext>
            </a:extLst>
          </p:cNvPr>
          <p:cNvSpPr/>
          <p:nvPr/>
        </p:nvSpPr>
        <p:spPr>
          <a:xfrm>
            <a:off x="7827274" y="1425660"/>
            <a:ext cx="1225299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ಕೆಟ್ಟ ನಡವಳಿಕೆಯನ್ನು ವರದಿ ಮಾಡಿ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73B2B4-2D4E-BCBB-027C-E1BAD2E6FC95}"/>
              </a:ext>
            </a:extLst>
          </p:cNvPr>
          <p:cNvSpPr/>
          <p:nvPr/>
        </p:nvSpPr>
        <p:spPr>
          <a:xfrm>
            <a:off x="6549045" y="1425660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ಮಾಹಿತಿ ಓವ</a:t>
            </a:r>
            <a:r>
              <a:rPr lang="en-US" dirty="0" err="1"/>
              <a:t>ರ್</a:t>
            </a:r>
            <a:r>
              <a:rPr lang="en-US" dirty="0"/>
              <a:t>‌</a:t>
            </a:r>
            <a:r>
              <a:rPr lang="kn-IN" dirty="0"/>
              <a:t>ರ್ಲೋಡ್ ಅನ್ನು ತಪ್ಪಿಸಿ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1C1B3E-25D4-55E0-7113-FBF68F999957}"/>
              </a:ext>
            </a:extLst>
          </p:cNvPr>
          <p:cNvSpPr/>
          <p:nvPr/>
        </p:nvSpPr>
        <p:spPr>
          <a:xfrm>
            <a:off x="226759" y="1422407"/>
            <a:ext cx="1089966" cy="66893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ಗೌಪ್ಯತೆಗೆ ಆದ್ಯತೆ</a:t>
            </a:r>
            <a:endParaRPr lang="en-IN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DCE51F-AD67-531C-DBF3-2E883B807485}"/>
              </a:ext>
            </a:extLst>
          </p:cNvPr>
          <p:cNvSpPr/>
          <p:nvPr/>
        </p:nvSpPr>
        <p:spPr>
          <a:xfrm>
            <a:off x="4120385" y="1425660"/>
            <a:ext cx="104423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ನಿಮ್ಮನ್ನು ನವೀಕರಿಸಿ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05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CB6-B8D6-4C1B-951D-776F6998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ತಂತ್ರಜ್ಞಾನದ ಜವಾಬ್ದಾರಿಯುತ ಬಳಕೆ</a:t>
            </a:r>
            <a:endParaRPr lang="en-GB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344D7844-0579-48DD-9F11-1318341F3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1" y="2631820"/>
            <a:ext cx="3792905" cy="190905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A721DA6-E4C7-4346-A3E8-6ED697E06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447842"/>
              </p:ext>
            </p:extLst>
          </p:nvPr>
        </p:nvGraphicFramePr>
        <p:xfrm>
          <a:off x="3721023" y="2281643"/>
          <a:ext cx="5196218" cy="2603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AF6DBEE-F507-10E4-DF85-BB5AC2CB13B9}"/>
              </a:ext>
            </a:extLst>
          </p:cNvPr>
          <p:cNvSpPr/>
          <p:nvPr/>
        </p:nvSpPr>
        <p:spPr>
          <a:xfrm>
            <a:off x="1452057" y="1419154"/>
            <a:ext cx="12252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ಸಂದೇಹದಿಂದಿರಿ</a:t>
            </a:r>
            <a:endParaRPr lang="en-I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D3BA82-CD0F-1E4A-45B0-4A694D765151}"/>
              </a:ext>
            </a:extLst>
          </p:cNvPr>
          <p:cNvSpPr/>
          <p:nvPr/>
        </p:nvSpPr>
        <p:spPr>
          <a:xfrm>
            <a:off x="2827421" y="1422407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ನಾಗರಿಕರಾಗಿರಿ</a:t>
            </a:r>
            <a:endParaRPr lang="en-I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D3D150-F263-42B1-F0E2-3750B5686EBF}"/>
              </a:ext>
            </a:extLst>
          </p:cNvPr>
          <p:cNvSpPr/>
          <p:nvPr/>
        </p:nvSpPr>
        <p:spPr>
          <a:xfrm>
            <a:off x="4120385" y="1425660"/>
            <a:ext cx="1044236" cy="66568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ನಿಮ್ಮನ್ನು ನವೀಕರಿಸಿ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F4FB49-B918-FA5D-340C-28CF7E9707A4}"/>
              </a:ext>
            </a:extLst>
          </p:cNvPr>
          <p:cNvSpPr/>
          <p:nvPr/>
        </p:nvSpPr>
        <p:spPr>
          <a:xfrm>
            <a:off x="5278017" y="1425660"/>
            <a:ext cx="1157632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ಗೊಂದಲಗಳಿಗೆ ಬೀಳಬೇಡಿ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0BDBC-D0DB-83EC-AEF0-E51237294943}"/>
              </a:ext>
            </a:extLst>
          </p:cNvPr>
          <p:cNvSpPr/>
          <p:nvPr/>
        </p:nvSpPr>
        <p:spPr>
          <a:xfrm>
            <a:off x="7827274" y="1425660"/>
            <a:ext cx="1225299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ಕೆಟ್ಟ ನಡವಳಿಕೆಯನ್ನು ವರದಿ ಮಾಡಿ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BECD93-89B5-B328-EE6D-DC3F82B4D850}"/>
              </a:ext>
            </a:extLst>
          </p:cNvPr>
          <p:cNvSpPr/>
          <p:nvPr/>
        </p:nvSpPr>
        <p:spPr>
          <a:xfrm>
            <a:off x="6549045" y="1419154"/>
            <a:ext cx="11428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ಮಾಹಿತಿ ಓವ</a:t>
            </a:r>
            <a:r>
              <a:rPr lang="en-US" dirty="0" err="1"/>
              <a:t>ರ್</a:t>
            </a:r>
            <a:r>
              <a:rPr lang="en-US" dirty="0"/>
              <a:t>‌</a:t>
            </a:r>
            <a:r>
              <a:rPr lang="kn-IN" dirty="0"/>
              <a:t>ರ್ಲೋಡ್ ಅನ್ನು ತಪ್ಪಿಸಿ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8D3D9-A4E1-5242-C3BE-C80E6D31C9AD}"/>
              </a:ext>
            </a:extLst>
          </p:cNvPr>
          <p:cNvSpPr/>
          <p:nvPr/>
        </p:nvSpPr>
        <p:spPr>
          <a:xfrm>
            <a:off x="226759" y="1422407"/>
            <a:ext cx="1089966" cy="66893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ಗೌಪ್ಯತೆಗೆ ಆದ್ಯತೆ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834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CB6-B8D6-4C1B-951D-776F6998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ತಂತ್ರಜ್ಞಾನದ ಜವಾಬ್ದಾರಿಯುತ ಬಳಕೆ</a:t>
            </a:r>
            <a:endParaRPr lang="en-GB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A386150-EE06-454A-9478-D7B81D968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6091991"/>
              </p:ext>
            </p:extLst>
          </p:nvPr>
        </p:nvGraphicFramePr>
        <p:xfrm>
          <a:off x="475487" y="2425446"/>
          <a:ext cx="8441754" cy="2109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2C741C5-674E-77C5-30AE-A7E46005BA2B}"/>
              </a:ext>
            </a:extLst>
          </p:cNvPr>
          <p:cNvSpPr/>
          <p:nvPr/>
        </p:nvSpPr>
        <p:spPr>
          <a:xfrm>
            <a:off x="1452057" y="1419154"/>
            <a:ext cx="12252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ಸಂದೇಹದಿಂದಿರಿ</a:t>
            </a:r>
            <a:endParaRPr lang="en-I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02A9EE-EEDF-F44C-1779-0E829E2E33E8}"/>
              </a:ext>
            </a:extLst>
          </p:cNvPr>
          <p:cNvSpPr/>
          <p:nvPr/>
        </p:nvSpPr>
        <p:spPr>
          <a:xfrm>
            <a:off x="2827421" y="1422407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ನಾಗರಿಕರಾಗಿರಿ</a:t>
            </a:r>
            <a:endParaRPr lang="en-I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D3DAB-6F88-0EF9-8FCC-5E7052DE5536}"/>
              </a:ext>
            </a:extLst>
          </p:cNvPr>
          <p:cNvSpPr/>
          <p:nvPr/>
        </p:nvSpPr>
        <p:spPr>
          <a:xfrm>
            <a:off x="4120385" y="1425660"/>
            <a:ext cx="104423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ನಿಮ್ಮನ್ನು ನವೀಕರಿಸಿ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330472-9E7E-B9FC-9649-A769F6E0033F}"/>
              </a:ext>
            </a:extLst>
          </p:cNvPr>
          <p:cNvSpPr/>
          <p:nvPr/>
        </p:nvSpPr>
        <p:spPr>
          <a:xfrm>
            <a:off x="5278017" y="1425660"/>
            <a:ext cx="1157632" cy="66568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ಗೊಂದಲಗಳಿಗೆ ಬೀಳಬೇಡಿ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7FD3D-A043-8F84-F697-653C9C4E2051}"/>
              </a:ext>
            </a:extLst>
          </p:cNvPr>
          <p:cNvSpPr/>
          <p:nvPr/>
        </p:nvSpPr>
        <p:spPr>
          <a:xfrm>
            <a:off x="7827274" y="1425660"/>
            <a:ext cx="1225299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ಕೆಟ್ಟ ನಡವಳಿಕೆಯನ್ನು ವರದಿ ಮಾಡಿ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336A0F-8376-1824-9E24-9E5E995E504C}"/>
              </a:ext>
            </a:extLst>
          </p:cNvPr>
          <p:cNvSpPr/>
          <p:nvPr/>
        </p:nvSpPr>
        <p:spPr>
          <a:xfrm>
            <a:off x="226759" y="1422407"/>
            <a:ext cx="1089966" cy="66893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ಗೌಪ್ಯತೆಗೆ ಆದ್ಯತೆ</a:t>
            </a:r>
            <a:endParaRPr lang="en-I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A64C54-8E84-BCED-FA5E-3EF5A04FA4FF}"/>
              </a:ext>
            </a:extLst>
          </p:cNvPr>
          <p:cNvSpPr/>
          <p:nvPr/>
        </p:nvSpPr>
        <p:spPr>
          <a:xfrm>
            <a:off x="6549045" y="1419154"/>
            <a:ext cx="11428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ಮಾಹಿತಿ ಓವ</a:t>
            </a:r>
            <a:r>
              <a:rPr lang="en-US" dirty="0" err="1"/>
              <a:t>ರ್</a:t>
            </a:r>
            <a:r>
              <a:rPr lang="en-US" dirty="0"/>
              <a:t>‌</a:t>
            </a:r>
            <a:r>
              <a:rPr lang="kn-IN" dirty="0"/>
              <a:t>ರ್ಲೋಡ್ ಅನ್ನು ತಪ್ಪಿಸಿ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5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CB6-B8D6-4C1B-951D-776F6998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ತಂತ್ರಜ್ಞಾನದ ಜವಾಬ್ದಾರಿಯುತ ಬಳಕೆ</a:t>
            </a:r>
            <a:endParaRPr lang="en-GB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43B30D1-C727-4452-88B6-3F5DB1FFC679}"/>
              </a:ext>
            </a:extLst>
          </p:cNvPr>
          <p:cNvSpPr/>
          <p:nvPr/>
        </p:nvSpPr>
        <p:spPr>
          <a:xfrm>
            <a:off x="475486" y="2443277"/>
            <a:ext cx="7776059" cy="2494475"/>
          </a:xfrm>
          <a:prstGeom prst="wedgeEllipseCallout">
            <a:avLst>
              <a:gd name="adj1" fmla="val 35959"/>
              <a:gd name="adj2" fmla="val -615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solidFill>
                <a:srgbClr val="111111"/>
              </a:solidFill>
              <a:effectLst/>
              <a:latin typeface="minion-pro"/>
            </a:endParaRPr>
          </a:p>
          <a:p>
            <a:pPr algn="ctr"/>
            <a:r>
              <a:rPr lang="kn-IN" i="0" dirty="0">
                <a:solidFill>
                  <a:srgbClr val="111111"/>
                </a:solidFill>
                <a:effectLst/>
                <a:latin typeface="minion-pro"/>
              </a:rPr>
              <a:t>ಯಾವುದೇ ಒಬ್ಬ ವ್ಯಕ್ತಿ ತಮ್ಮ ಜೀವಿತಾವಧಿಯಲ್ಲಿ ಕಲಿಯುವುದಕ್ಕಿಂತ ಹೆಚ್ಚಿನ ಮಾಹಿತಿಯನ್ನು ಜಗತ್ತು ಒಳಗೊಂಡಿದೆ.</a:t>
            </a:r>
          </a:p>
          <a:p>
            <a:pPr algn="ctr"/>
            <a:endParaRPr lang="kn-IN" i="0" dirty="0">
              <a:solidFill>
                <a:srgbClr val="111111"/>
              </a:solidFill>
              <a:effectLst/>
              <a:latin typeface="minion-pro"/>
            </a:endParaRPr>
          </a:p>
          <a:p>
            <a:pPr algn="ctr"/>
            <a:r>
              <a:rPr lang="kn-IN" i="0" dirty="0">
                <a:solidFill>
                  <a:srgbClr val="111111"/>
                </a:solidFill>
                <a:effectLst/>
                <a:latin typeface="minion-pro"/>
              </a:rPr>
              <a:t>ಪ್ರಶ್ನೆಯು ನೀವು ಅಜ್ಞಾನಿಯಾಗಿದ್ದೀರಾ ಎಂಬುದು ಅಲ್ಲ, ಆದರೆ ನೀವು ಯಾವುದರ ಬಗ್ಗೆ ಅಜ್ಞಾನವನ್ನು ಆರಿಸಿಕೊಳ್ಳುತ್ತೀರಿ.</a:t>
            </a:r>
          </a:p>
          <a:p>
            <a:pPr algn="ctr"/>
            <a:endParaRPr lang="kn-IN" i="0" dirty="0">
              <a:solidFill>
                <a:srgbClr val="111111"/>
              </a:solidFill>
              <a:effectLst/>
              <a:latin typeface="minion-pro"/>
            </a:endParaRPr>
          </a:p>
          <a:p>
            <a:pPr algn="ctr"/>
            <a:r>
              <a:rPr lang="kn-IN" i="0" dirty="0">
                <a:solidFill>
                  <a:srgbClr val="111111"/>
                </a:solidFill>
                <a:effectLst/>
                <a:latin typeface="minion-pro"/>
              </a:rPr>
              <a:t>ಕೆಲವು ವಿಷಯಗಳು ನಿಮ್ಮ ಅಮೂಲ್ಯ ಸಮಯಕ್ಕೆ ಯೋಗ್ಯವಾಗಿವೆ. ನೀವು ಗಮನ ಕೊಡುವದನ್ನು ಬಹಳ ಎಚ್ಚರಿಕೆಯಿಂದ ಆರಿಸಿ.</a:t>
            </a:r>
            <a:endParaRPr lang="en-US" b="1" dirty="0">
              <a:solidFill>
                <a:srgbClr val="111111"/>
              </a:solidFill>
              <a:latin typeface="minion-pro"/>
            </a:endParaRPr>
          </a:p>
          <a:p>
            <a:pPr algn="ctr"/>
            <a:r>
              <a:rPr lang="en-US" sz="1800" b="1" dirty="0">
                <a:solidFill>
                  <a:srgbClr val="111111"/>
                </a:solidFill>
                <a:latin typeface="minion-pro"/>
              </a:rPr>
              <a:t>- </a:t>
            </a:r>
            <a:r>
              <a:rPr lang="kn-IN" sz="1800" b="1" dirty="0">
                <a:solidFill>
                  <a:srgbClr val="111111"/>
                </a:solidFill>
                <a:latin typeface="minion-pro"/>
              </a:rPr>
              <a:t>ಜೇಮ್ಸ್ ಕ್ಲಿಯರ್</a:t>
            </a:r>
            <a:endParaRPr lang="en-GB" sz="1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2C6AF5-3DC9-FA99-BFDD-C2D8E300E9A6}"/>
              </a:ext>
            </a:extLst>
          </p:cNvPr>
          <p:cNvSpPr/>
          <p:nvPr/>
        </p:nvSpPr>
        <p:spPr>
          <a:xfrm>
            <a:off x="1452057" y="1419154"/>
            <a:ext cx="12252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ಸಂದೇಹದಿಂದಿರಿ</a:t>
            </a:r>
            <a:endParaRPr lang="en-I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F1F0B6-52BB-3752-EDDD-6FEE50D6B72A}"/>
              </a:ext>
            </a:extLst>
          </p:cNvPr>
          <p:cNvSpPr/>
          <p:nvPr/>
        </p:nvSpPr>
        <p:spPr>
          <a:xfrm>
            <a:off x="2827421" y="1422407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ನಾಗರಿಕರಾಗಿರಿ</a:t>
            </a:r>
            <a:endParaRPr lang="en-I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F831F9-1CD2-BD42-611F-DBC3DCC2F1B9}"/>
              </a:ext>
            </a:extLst>
          </p:cNvPr>
          <p:cNvSpPr/>
          <p:nvPr/>
        </p:nvSpPr>
        <p:spPr>
          <a:xfrm>
            <a:off x="4120385" y="1425660"/>
            <a:ext cx="104423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ನಿಮ್ಮನ್ನು ನವೀಕರಿಸಿ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5B7C21-A193-BFB5-3144-24E504B709DF}"/>
              </a:ext>
            </a:extLst>
          </p:cNvPr>
          <p:cNvSpPr/>
          <p:nvPr/>
        </p:nvSpPr>
        <p:spPr>
          <a:xfrm>
            <a:off x="5278017" y="1425660"/>
            <a:ext cx="1157632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ಗೊಂದಲಗಳಿಗೆ ಬೀಳಬೇಡಿ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9C2174-781E-2C4D-F600-FDF8AEDACB94}"/>
              </a:ext>
            </a:extLst>
          </p:cNvPr>
          <p:cNvSpPr/>
          <p:nvPr/>
        </p:nvSpPr>
        <p:spPr>
          <a:xfrm>
            <a:off x="7827274" y="1425660"/>
            <a:ext cx="1225299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ಕೆಟ್ಟ ನಡವಳಿಕೆಯನ್ನು ವರದಿ ಮಾಡಿ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169CD-F154-F563-EC60-2783240B5B06}"/>
              </a:ext>
            </a:extLst>
          </p:cNvPr>
          <p:cNvSpPr/>
          <p:nvPr/>
        </p:nvSpPr>
        <p:spPr>
          <a:xfrm>
            <a:off x="6549045" y="1419154"/>
            <a:ext cx="1188628" cy="66568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ಮಾಹಿತಿ ಓವ</a:t>
            </a:r>
            <a:r>
              <a:rPr lang="en-US" dirty="0" err="1"/>
              <a:t>ರ್</a:t>
            </a:r>
            <a:r>
              <a:rPr lang="en-US" dirty="0"/>
              <a:t>‌</a:t>
            </a:r>
            <a:r>
              <a:rPr lang="kn-IN" dirty="0"/>
              <a:t>ರ್ಲೋಡ್ ಅನ್ನು ತಪ್ಪಿಸಿ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772115-6677-2EB2-9452-2D3AB9CB7837}"/>
              </a:ext>
            </a:extLst>
          </p:cNvPr>
          <p:cNvSpPr/>
          <p:nvPr/>
        </p:nvSpPr>
        <p:spPr>
          <a:xfrm>
            <a:off x="226759" y="1422407"/>
            <a:ext cx="1089966" cy="66893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ಗೌಪ್ಯತೆಗೆ ಆದ್ಯತೆ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746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CB6-B8D6-4C1B-951D-776F6998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ತಂತ್ರಜ್ಞಾನದ ಜವಾಬ್ದಾರಿಯುತ ಬಳಕೆ</a:t>
            </a:r>
            <a:endParaRPr lang="en-GB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46A504F-03F9-4313-8669-2ECDEC9865A7}"/>
              </a:ext>
            </a:extLst>
          </p:cNvPr>
          <p:cNvSpPr/>
          <p:nvPr/>
        </p:nvSpPr>
        <p:spPr>
          <a:xfrm>
            <a:off x="1397203" y="2911450"/>
            <a:ext cx="5969203" cy="1302105"/>
          </a:xfrm>
          <a:prstGeom prst="wedgeRoundRectCallout">
            <a:avLst>
              <a:gd name="adj1" fmla="val 66299"/>
              <a:gd name="adj2" fmla="val -109972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ದೊಡ್ಡ ದುರಂತವೆಂದರೆ ಒಳ್ಳೆಯ ಜನರ ಭಯಾನಕ ಮೌನ</a:t>
            </a:r>
            <a:r>
              <a:rPr lang="en-US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kn-IN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ಕೆಟ್ಟ ಜನರ ಕಟುವಾದ ಕೂಗು ಅಲ್ಲ</a:t>
            </a:r>
            <a:r>
              <a:rPr lang="en-US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kn-IN" b="0" i="0" dirty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endParaRPr lang="kn-IN" b="0" i="0" dirty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kn-IN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- ಮಾರ್ಟಿನ್ ಲೂಥರ್ ಕಿಂಗ್ ಜೂ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DE7C8-F26B-26D7-E450-18029F0C7162}"/>
              </a:ext>
            </a:extLst>
          </p:cNvPr>
          <p:cNvSpPr/>
          <p:nvPr/>
        </p:nvSpPr>
        <p:spPr>
          <a:xfrm>
            <a:off x="226759" y="1418582"/>
            <a:ext cx="108996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ಗೌಪ್ಯತೆಗೆ ಆದ್ಯತೆ</a:t>
            </a:r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5C92CE-557C-99CC-ED9D-89F67A8359DC}"/>
              </a:ext>
            </a:extLst>
          </p:cNvPr>
          <p:cNvSpPr/>
          <p:nvPr/>
        </p:nvSpPr>
        <p:spPr>
          <a:xfrm>
            <a:off x="1452057" y="1419154"/>
            <a:ext cx="122529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ಸಂದೇಹದಿಂದಿರಿ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B3189-0C08-2F05-8095-E2CA6360860E}"/>
              </a:ext>
            </a:extLst>
          </p:cNvPr>
          <p:cNvSpPr/>
          <p:nvPr/>
        </p:nvSpPr>
        <p:spPr>
          <a:xfrm>
            <a:off x="2827421" y="1422407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ನಾಗರಿಕರಾಗಿರಿ</a:t>
            </a: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A6720C-8E42-8396-E518-BC67EDF005D1}"/>
              </a:ext>
            </a:extLst>
          </p:cNvPr>
          <p:cNvSpPr/>
          <p:nvPr/>
        </p:nvSpPr>
        <p:spPr>
          <a:xfrm>
            <a:off x="4151381" y="1422407"/>
            <a:ext cx="108996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n-IN" dirty="0"/>
              <a:t>ನಿಮ್ಮನ್ನು ನವೀಕರಿಸಿ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EAEA3-0372-E9E2-1979-EB6FBADCB8F4}"/>
              </a:ext>
            </a:extLst>
          </p:cNvPr>
          <p:cNvSpPr/>
          <p:nvPr/>
        </p:nvSpPr>
        <p:spPr>
          <a:xfrm>
            <a:off x="5352013" y="1425660"/>
            <a:ext cx="1089966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ಗೊಂದಲಗಳಿಗೆ ಬೀಳಬೇಡಿ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6682D-40C9-8228-EF39-B127A9772C49}"/>
              </a:ext>
            </a:extLst>
          </p:cNvPr>
          <p:cNvSpPr/>
          <p:nvPr/>
        </p:nvSpPr>
        <p:spPr>
          <a:xfrm>
            <a:off x="7827274" y="1425660"/>
            <a:ext cx="1225299" cy="665684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ಕೆಟ್ಟ ನಡವಳಿಕೆಯನ್ನು ವರದಿ ಮಾಡಿ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F2007C-299F-655A-2F27-BE8729F1D9C7}"/>
              </a:ext>
            </a:extLst>
          </p:cNvPr>
          <p:cNvSpPr/>
          <p:nvPr/>
        </p:nvSpPr>
        <p:spPr>
          <a:xfrm>
            <a:off x="6552645" y="1419154"/>
            <a:ext cx="1188628" cy="66568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ಮಾಹಿತಿ ಓವ</a:t>
            </a:r>
            <a:r>
              <a:rPr lang="en-US" dirty="0" err="1"/>
              <a:t>ರ್</a:t>
            </a:r>
            <a:r>
              <a:rPr lang="en-US" dirty="0"/>
              <a:t>‌</a:t>
            </a:r>
            <a:r>
              <a:rPr lang="kn-IN" dirty="0"/>
              <a:t>ರ್ಲೋಡ್ ಅನ್ನು ತಪ್ಪಿಸಿ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4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C698-1008-41C2-9BD0-D184CB1E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sz="2800" b="1" dirty="0" err="1">
                <a:latin typeface="Tunga"/>
                <a:cs typeface="Tunga"/>
              </a:rPr>
              <a:t>ಸೈಬರ್</a:t>
            </a:r>
            <a:r>
              <a:rPr lang="kn-IN" sz="2800" b="1" dirty="0">
                <a:latin typeface="Tunga"/>
                <a:cs typeface="Tunga"/>
              </a:rPr>
              <a:t>‌ ಅಪರಾಧ </a:t>
            </a:r>
            <a:r>
              <a:rPr lang="kn-IN" sz="2800" b="1" dirty="0" err="1">
                <a:latin typeface="Tunga"/>
                <a:cs typeface="Tunga"/>
              </a:rPr>
              <a:t>ಎಸಗುವುದು</a:t>
            </a:r>
            <a:r>
              <a:rPr lang="kn-IN" sz="2800" b="1" dirty="0">
                <a:latin typeface="Tunga"/>
                <a:cs typeface="Tunga"/>
              </a:rPr>
              <a:t> ಸುಲಭ, </a:t>
            </a:r>
            <a:r>
              <a:rPr lang="kn-IN" sz="2800" b="1" dirty="0" err="1">
                <a:latin typeface="Tunga"/>
                <a:cs typeface="Tunga"/>
              </a:rPr>
              <a:t>ಏಕೆ</a:t>
            </a:r>
            <a:r>
              <a:rPr lang="kn-IN" sz="2800" b="1" dirty="0">
                <a:latin typeface="Tunga"/>
                <a:cs typeface="Tunga"/>
              </a:rPr>
              <a:t>?</a:t>
            </a:r>
            <a:endParaRPr lang="en-US" sz="2800" b="1">
              <a:latin typeface="Tunga"/>
              <a:cs typeface="Tung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3E5F8-BDDB-44BA-8645-DF11AF702B28}"/>
              </a:ext>
            </a:extLst>
          </p:cNvPr>
          <p:cNvSpPr/>
          <p:nvPr/>
        </p:nvSpPr>
        <p:spPr>
          <a:xfrm>
            <a:off x="4209394" y="1395249"/>
            <a:ext cx="4138448" cy="55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2000" b="1" dirty="0">
                <a:latin typeface="Tunga"/>
                <a:cs typeface="Tunga"/>
              </a:rPr>
              <a:t>ಅನಾಮಿಕತೆ</a:t>
            </a:r>
            <a:endParaRPr lang="en-GB" sz="2000" b="1">
              <a:latin typeface="Tunga"/>
              <a:cs typeface="Tung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C95BF1-7093-49F1-BC5F-740A68F5D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32" y="1268017"/>
            <a:ext cx="2134473" cy="32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7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70F7-4A6D-4510-AAD5-2A691D34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dirty="0"/>
              <a:t>ವರದಿ ಮಾಡುವುದು ಹೇಗೆ?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6BE0BC-7CF5-4AE7-93F8-24B8632806B6}"/>
              </a:ext>
            </a:extLst>
          </p:cNvPr>
          <p:cNvSpPr/>
          <p:nvPr/>
        </p:nvSpPr>
        <p:spPr>
          <a:xfrm>
            <a:off x="233273" y="917456"/>
            <a:ext cx="3195530" cy="665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ವೇದಿಕೆಯಲ್ಲಿ ವರದಿ ಮಾಡಿ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56D0F9-85D1-4EC8-AB70-184228E181C1}"/>
              </a:ext>
            </a:extLst>
          </p:cNvPr>
          <p:cNvSpPr/>
          <p:nvPr/>
        </p:nvSpPr>
        <p:spPr>
          <a:xfrm>
            <a:off x="3729536" y="899769"/>
            <a:ext cx="5154313" cy="665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ಸರ್ಕಾರಿ ಸಂಸ್ಥೆಗಳಿಗೆ ವರದಿ ಮಾಡಿ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4ED017-E447-4920-99F3-4F4C3C29A265}"/>
              </a:ext>
            </a:extLst>
          </p:cNvPr>
          <p:cNvSpPr/>
          <p:nvPr/>
        </p:nvSpPr>
        <p:spPr>
          <a:xfrm>
            <a:off x="255053" y="1902409"/>
            <a:ext cx="947356" cy="3838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Twitter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464525-F398-47C6-8A3F-2802F6F92D38}"/>
              </a:ext>
            </a:extLst>
          </p:cNvPr>
          <p:cNvSpPr/>
          <p:nvPr/>
        </p:nvSpPr>
        <p:spPr>
          <a:xfrm>
            <a:off x="1250917" y="1913908"/>
            <a:ext cx="1085488" cy="3838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Instagram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C068A-998A-4739-9C2D-78EADE628289}"/>
              </a:ext>
            </a:extLst>
          </p:cNvPr>
          <p:cNvSpPr/>
          <p:nvPr/>
        </p:nvSpPr>
        <p:spPr>
          <a:xfrm>
            <a:off x="2420803" y="1913908"/>
            <a:ext cx="1008000" cy="40757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WhatsApp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15ED61-DD0D-45E9-9859-BE03FFFE0DB0}"/>
              </a:ext>
            </a:extLst>
          </p:cNvPr>
          <p:cNvSpPr/>
          <p:nvPr/>
        </p:nvSpPr>
        <p:spPr>
          <a:xfrm>
            <a:off x="281699" y="3062412"/>
            <a:ext cx="3129693" cy="277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>
                <a:solidFill>
                  <a:schemeClr val="tx1"/>
                </a:solidFill>
              </a:rPr>
              <a:t>ಪ್ರೊಫೈಲ್ಗಳು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97550B-6920-4E16-96D6-947735A1E8B3}"/>
              </a:ext>
            </a:extLst>
          </p:cNvPr>
          <p:cNvSpPr/>
          <p:nvPr/>
        </p:nvSpPr>
        <p:spPr>
          <a:xfrm>
            <a:off x="266191" y="3488422"/>
            <a:ext cx="3129693" cy="277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>
                <a:solidFill>
                  <a:schemeClr val="tx1"/>
                </a:solidFill>
              </a:rPr>
              <a:t>ಪೋಸ್ಟ್‌ಗಳು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F69FAE-36F3-4584-B1A6-8A4907C7951E}"/>
              </a:ext>
            </a:extLst>
          </p:cNvPr>
          <p:cNvSpPr/>
          <p:nvPr/>
        </p:nvSpPr>
        <p:spPr>
          <a:xfrm>
            <a:off x="281698" y="3912274"/>
            <a:ext cx="3129693" cy="277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DMs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1FEEAA-4D97-49F1-B120-78CBB4BDE56F}"/>
              </a:ext>
            </a:extLst>
          </p:cNvPr>
          <p:cNvSpPr/>
          <p:nvPr/>
        </p:nvSpPr>
        <p:spPr>
          <a:xfrm>
            <a:off x="255053" y="2433000"/>
            <a:ext cx="972682" cy="3506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Facebook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614F27-BE42-4D32-80E2-C05A8E2ED72C}"/>
              </a:ext>
            </a:extLst>
          </p:cNvPr>
          <p:cNvSpPr/>
          <p:nvPr/>
        </p:nvSpPr>
        <p:spPr>
          <a:xfrm>
            <a:off x="1273251" y="2418007"/>
            <a:ext cx="1063153" cy="3656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Pinterest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15D7B9-EBD2-4B45-8031-FEFE6363009C}"/>
              </a:ext>
            </a:extLst>
          </p:cNvPr>
          <p:cNvSpPr/>
          <p:nvPr/>
        </p:nvSpPr>
        <p:spPr>
          <a:xfrm>
            <a:off x="2403392" y="2418006"/>
            <a:ext cx="1008000" cy="3699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Discord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74C195-CD02-4F76-9D49-B2BCB4F8E64C}"/>
              </a:ext>
            </a:extLst>
          </p:cNvPr>
          <p:cNvSpPr/>
          <p:nvPr/>
        </p:nvSpPr>
        <p:spPr>
          <a:xfrm>
            <a:off x="3752659" y="1851990"/>
            <a:ext cx="1645958" cy="965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ವರದಿ</a:t>
            </a:r>
          </a:p>
          <a:p>
            <a:pPr algn="ctr"/>
            <a:r>
              <a:rPr lang="fr-FR" dirty="0"/>
              <a:t>cybercrime.gov.in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ACC494-AB60-464B-8738-FD51455F79B1}"/>
              </a:ext>
            </a:extLst>
          </p:cNvPr>
          <p:cNvSpPr/>
          <p:nvPr/>
        </p:nvSpPr>
        <p:spPr>
          <a:xfrm>
            <a:off x="5444134" y="1851990"/>
            <a:ext cx="2229506" cy="965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ಮಹಿಳಾ ಮತ್ತು ಮಕ್ಕಳ ಅಭಿವೃದ್ಧಿ ಸಚಿವಾಲಯ</a:t>
            </a:r>
          </a:p>
          <a:p>
            <a:pPr algn="ctr"/>
            <a:r>
              <a:rPr lang="kn-IN" dirty="0"/>
              <a:t>ಇಮೇಲ್:</a:t>
            </a:r>
          </a:p>
          <a:p>
            <a:pPr algn="ctr"/>
            <a:r>
              <a:rPr lang="kn-IN" dirty="0"/>
              <a:t>ದೂರು-</a:t>
            </a:r>
            <a:r>
              <a:rPr lang="en-IN" dirty="0"/>
              <a:t>mwcd@gov.in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9A8229-46D2-4598-B1D3-2F2F32699964}"/>
              </a:ext>
            </a:extLst>
          </p:cNvPr>
          <p:cNvSpPr/>
          <p:nvPr/>
        </p:nvSpPr>
        <p:spPr>
          <a:xfrm>
            <a:off x="3752659" y="3204970"/>
            <a:ext cx="1645959" cy="96743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>
                <a:solidFill>
                  <a:schemeClr val="tx1"/>
                </a:solidFill>
              </a:rPr>
              <a:t>ಅನಾಮಧೇಯ ವರದಿಯನ್ನು ಸಹ ಅನುಮತಿಸುತ್ತದೆ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6A6928-CB55-4EDA-B0EF-910618563845}"/>
              </a:ext>
            </a:extLst>
          </p:cNvPr>
          <p:cNvSpPr/>
          <p:nvPr/>
        </p:nvSpPr>
        <p:spPr>
          <a:xfrm>
            <a:off x="5444134" y="3204969"/>
            <a:ext cx="2229506" cy="96743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>
                <a:solidFill>
                  <a:schemeClr val="tx1"/>
                </a:solidFill>
              </a:rPr>
              <a:t>ಮಹಿಳೆಯರು/ಮಕ್ಕಳ ಮೇಲೆ ಲೈಂಗಿಕ ದೌರ್ಜನ್ಯ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FBE4EF-79D1-4332-9ACE-AEB600ED66AF}"/>
              </a:ext>
            </a:extLst>
          </p:cNvPr>
          <p:cNvSpPr/>
          <p:nvPr/>
        </p:nvSpPr>
        <p:spPr>
          <a:xfrm>
            <a:off x="7719156" y="3204970"/>
            <a:ext cx="1164693" cy="96743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>
                <a:solidFill>
                  <a:schemeClr val="tx1"/>
                </a:solidFill>
              </a:rPr>
              <a:t>ಸೈಬರ್ ಕ್ರೈಮ್ ಘಟನೆಯ ವರದಿಯನ್ನು ಸಲ್ಲಿಸಬಹುದು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4F308C-34E2-BF48-44D2-BF5EBC9B5B96}"/>
              </a:ext>
            </a:extLst>
          </p:cNvPr>
          <p:cNvSpPr/>
          <p:nvPr/>
        </p:nvSpPr>
        <p:spPr>
          <a:xfrm>
            <a:off x="7719157" y="1854582"/>
            <a:ext cx="1164692" cy="965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n-IN" dirty="0"/>
              <a:t>ರಾಷ್ಟ್ರೀಯ ಸಹಾಯವಾಣಿ</a:t>
            </a:r>
          </a:p>
          <a:p>
            <a:pPr algn="ctr"/>
            <a:r>
              <a:rPr lang="en-US" dirty="0"/>
              <a:t>1930 </a:t>
            </a:r>
            <a:r>
              <a:rPr lang="kn-IN" dirty="0"/>
              <a:t>ಗೆ ಕರೆ ಮಾಡಿ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47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F07C-7586-81F3-3633-3A7783465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DE1E2A73-6C99-56B7-0BC2-D8E3480DA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AFD082-8B26-BCC0-774D-DB81BCC5B89A}"/>
              </a:ext>
            </a:extLst>
          </p:cNvPr>
          <p:cNvSpPr/>
          <p:nvPr/>
        </p:nvSpPr>
        <p:spPr>
          <a:xfrm>
            <a:off x="5499465" y="169333"/>
            <a:ext cx="2628535" cy="55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kn-IN" sz="3600" b="1" dirty="0">
                <a:ln/>
                <a:solidFill>
                  <a:schemeClr val="accent3"/>
                </a:solidFill>
              </a:rPr>
              <a:t>ಧನ್ಯವಾದ</a:t>
            </a:r>
            <a:endParaRPr lang="en-IN" sz="36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78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C698-1008-41C2-9BD0-D184CB1E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sz="2800" b="1" dirty="0" err="1">
                <a:latin typeface="Tunga"/>
                <a:cs typeface="Tunga"/>
              </a:rPr>
              <a:t>ಸೈಬರ್</a:t>
            </a:r>
            <a:r>
              <a:rPr lang="kn-IN" sz="2800" b="1" dirty="0">
                <a:latin typeface="Tunga"/>
                <a:cs typeface="Tunga"/>
              </a:rPr>
              <a:t>‌ ಅಪರಾಧ </a:t>
            </a:r>
            <a:r>
              <a:rPr lang="kn-IN" sz="2800" b="1" dirty="0" err="1">
                <a:latin typeface="Tunga"/>
                <a:cs typeface="Tunga"/>
              </a:rPr>
              <a:t>ಎಸಗುವುದು</a:t>
            </a:r>
            <a:r>
              <a:rPr lang="kn-IN" sz="2800" b="1" dirty="0">
                <a:latin typeface="Tunga"/>
                <a:cs typeface="Tunga"/>
              </a:rPr>
              <a:t> ಸುಲಭ, </a:t>
            </a:r>
            <a:r>
              <a:rPr lang="kn-IN" sz="2800" b="1" dirty="0" err="1">
                <a:latin typeface="Tunga"/>
                <a:cs typeface="Tunga"/>
              </a:rPr>
              <a:t>ಏಕೆ</a:t>
            </a:r>
            <a:r>
              <a:rPr lang="kn-IN" sz="2800" b="1" dirty="0">
                <a:latin typeface="Tunga"/>
                <a:cs typeface="Tunga"/>
              </a:rPr>
              <a:t>?</a:t>
            </a:r>
            <a:endParaRPr lang="kn-IN" sz="2800" dirty="0">
              <a:latin typeface="Arial"/>
              <a:cs typeface="Tung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3E5F8-BDDB-44BA-8645-DF11AF702B28}"/>
              </a:ext>
            </a:extLst>
          </p:cNvPr>
          <p:cNvSpPr/>
          <p:nvPr/>
        </p:nvSpPr>
        <p:spPr>
          <a:xfrm>
            <a:off x="4209394" y="1395249"/>
            <a:ext cx="4138448" cy="5596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2000" b="1" dirty="0">
                <a:latin typeface="Tunga"/>
                <a:cs typeface="Tunga"/>
              </a:rPr>
              <a:t>ಅನಾಮಿಕತೆ</a:t>
            </a:r>
            <a:endParaRPr lang="en-GB" sz="2000" b="1">
              <a:latin typeface="Tunga"/>
              <a:cs typeface="Tung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DB360E-8A1D-46ED-B2E9-4769063AE372}"/>
              </a:ext>
            </a:extLst>
          </p:cNvPr>
          <p:cNvSpPr/>
          <p:nvPr/>
        </p:nvSpPr>
        <p:spPr>
          <a:xfrm>
            <a:off x="4209393" y="2377874"/>
            <a:ext cx="4138448" cy="55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 err="1">
                <a:latin typeface="Tunga"/>
                <a:ea typeface="+mn-lt"/>
                <a:cs typeface="Tunga"/>
              </a:rPr>
              <a:t>ತಡೆಗೋಡೆಇಲ್ಲದಿರುವಿಕೆ</a:t>
            </a:r>
            <a:endParaRPr lang="kn-IN" sz="2000" b="1" dirty="0">
              <a:latin typeface="Tunga"/>
              <a:ea typeface="+mn-lt"/>
              <a:cs typeface="Tung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5ECA1-F023-4BE2-BE51-83EF7A76DA1D}"/>
              </a:ext>
            </a:extLst>
          </p:cNvPr>
          <p:cNvSpPr/>
          <p:nvPr/>
        </p:nvSpPr>
        <p:spPr>
          <a:xfrm>
            <a:off x="1077433" y="1395249"/>
            <a:ext cx="2791374" cy="30846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dirty="0">
                <a:ea typeface="+mn-lt"/>
                <a:cs typeface="+mn-lt"/>
              </a:rPr>
              <a:t>IaaS</a:t>
            </a:r>
          </a:p>
          <a:p>
            <a:pPr algn="ctr"/>
            <a:r>
              <a:rPr lang="en-US" sz="3600" dirty="0">
                <a:ea typeface="+mn-lt"/>
                <a:cs typeface="+mn-lt"/>
              </a:rPr>
              <a:t>PaaS</a:t>
            </a:r>
          </a:p>
          <a:p>
            <a:pPr algn="ctr"/>
            <a:r>
              <a:rPr lang="en-US" sz="4000" dirty="0">
                <a:ea typeface="+mn-lt"/>
                <a:cs typeface="+mn-lt"/>
              </a:rPr>
              <a:t>SaaS</a:t>
            </a:r>
          </a:p>
          <a:p>
            <a:pPr algn="ctr"/>
            <a:r>
              <a:rPr lang="en-US" sz="5400" dirty="0" err="1">
                <a:ea typeface="+mn-lt"/>
                <a:cs typeface="+mn-lt"/>
              </a:rPr>
              <a:t>CcaaS</a:t>
            </a:r>
            <a:endParaRPr lang="en-GB" sz="5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13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C698-1008-41C2-9BD0-D184CB1E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sz="2800" b="1" dirty="0" err="1">
                <a:latin typeface="Tunga"/>
                <a:cs typeface="Tunga"/>
              </a:rPr>
              <a:t>ಸೈಬರ್</a:t>
            </a:r>
            <a:r>
              <a:rPr lang="kn-IN" sz="2800" b="1" dirty="0">
                <a:latin typeface="Tunga"/>
                <a:cs typeface="Tunga"/>
              </a:rPr>
              <a:t>‌ ಅಪರಾಧ </a:t>
            </a:r>
            <a:r>
              <a:rPr lang="kn-IN" sz="2800" b="1" dirty="0" err="1">
                <a:latin typeface="Tunga"/>
                <a:cs typeface="Tunga"/>
              </a:rPr>
              <a:t>ಎಸಗುವುದು</a:t>
            </a:r>
            <a:r>
              <a:rPr lang="kn-IN" sz="2800" b="1" dirty="0">
                <a:latin typeface="Tunga"/>
                <a:cs typeface="Tunga"/>
              </a:rPr>
              <a:t> ಸುಲಭ, </a:t>
            </a:r>
            <a:r>
              <a:rPr lang="kn-IN" sz="2800" b="1" dirty="0" err="1">
                <a:latin typeface="Tunga"/>
                <a:cs typeface="Tunga"/>
              </a:rPr>
              <a:t>ಏಕೆ</a:t>
            </a:r>
            <a:r>
              <a:rPr lang="kn-IN" sz="2800" b="1" dirty="0">
                <a:latin typeface="Tunga"/>
                <a:cs typeface="Tunga"/>
              </a:rPr>
              <a:t>?</a:t>
            </a:r>
            <a:endParaRPr lang="kn-IN" sz="2800" dirty="0">
              <a:latin typeface="Arial"/>
              <a:cs typeface="Tung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3E5F8-BDDB-44BA-8645-DF11AF702B28}"/>
              </a:ext>
            </a:extLst>
          </p:cNvPr>
          <p:cNvSpPr/>
          <p:nvPr/>
        </p:nvSpPr>
        <p:spPr>
          <a:xfrm>
            <a:off x="4209394" y="1395249"/>
            <a:ext cx="4138448" cy="5596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2000" b="1" dirty="0" err="1">
                <a:latin typeface="Tunga"/>
                <a:cs typeface="Tunga"/>
              </a:rPr>
              <a:t>ಅನಾಮಿಕತೆ</a:t>
            </a:r>
            <a:endParaRPr lang="en-US" sz="2000">
              <a:latin typeface="Tunga"/>
              <a:cs typeface="Tung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DB360E-8A1D-46ED-B2E9-4769063AE372}"/>
              </a:ext>
            </a:extLst>
          </p:cNvPr>
          <p:cNvSpPr/>
          <p:nvPr/>
        </p:nvSpPr>
        <p:spPr>
          <a:xfrm>
            <a:off x="4209393" y="2425611"/>
            <a:ext cx="4138448" cy="5596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 err="1">
                <a:latin typeface="Tunga"/>
                <a:ea typeface="+mn-lt"/>
                <a:cs typeface="Tunga"/>
              </a:rPr>
              <a:t>ತಡೆಗೋಡೆಇಲ್ಲದಿರುವಿಕೆ</a:t>
            </a:r>
            <a:endParaRPr lang="kn-IN" sz="2000" b="1" dirty="0">
              <a:latin typeface="Tunga"/>
              <a:ea typeface="+mn-lt"/>
              <a:cs typeface="Tung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F0C28-99AE-40E0-A6BC-3047C3F233B5}"/>
              </a:ext>
            </a:extLst>
          </p:cNvPr>
          <p:cNvSpPr/>
          <p:nvPr/>
        </p:nvSpPr>
        <p:spPr>
          <a:xfrm>
            <a:off x="4257840" y="3315421"/>
            <a:ext cx="4138448" cy="55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2000" b="1" dirty="0">
                <a:latin typeface="Tunga"/>
                <a:cs typeface="Tunga"/>
              </a:rPr>
              <a:t>ನ್ಯಾಯವ್ಯಾಪ್ತಿಯ ಕೊರತೆ</a:t>
            </a:r>
            <a:endParaRPr lang="en-US" sz="2000" b="1">
              <a:latin typeface="Tunga"/>
              <a:cs typeface="Tung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A3865-6796-43E1-958B-498EE3FAE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89" y="1686788"/>
            <a:ext cx="3250406" cy="2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5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C698-1008-41C2-9BD0-D184CB1E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n-IN" sz="2800" b="1" dirty="0" err="1">
                <a:latin typeface="Tunga"/>
                <a:cs typeface="Tunga"/>
              </a:rPr>
              <a:t>ಸೈಬರ್</a:t>
            </a:r>
            <a:r>
              <a:rPr lang="kn-IN" sz="2800" b="1" dirty="0">
                <a:latin typeface="Tunga"/>
                <a:cs typeface="Tunga"/>
              </a:rPr>
              <a:t>‌ ಅಪರಾಧ </a:t>
            </a:r>
            <a:r>
              <a:rPr lang="kn-IN" sz="2800" b="1" dirty="0" err="1">
                <a:latin typeface="Tunga"/>
                <a:cs typeface="Tunga"/>
              </a:rPr>
              <a:t>ಎಸಗುವುದು</a:t>
            </a:r>
            <a:r>
              <a:rPr lang="kn-IN" sz="2800" b="1" dirty="0">
                <a:latin typeface="Tunga"/>
                <a:cs typeface="Tunga"/>
              </a:rPr>
              <a:t> ಸುಲಭ, </a:t>
            </a:r>
            <a:r>
              <a:rPr lang="kn-IN" sz="2800" b="1" dirty="0" err="1">
                <a:latin typeface="Tunga"/>
                <a:cs typeface="Tunga"/>
              </a:rPr>
              <a:t>ಏಕೆ</a:t>
            </a:r>
            <a:r>
              <a:rPr lang="kn-IN" sz="2800" b="1" dirty="0">
                <a:latin typeface="Tunga"/>
                <a:cs typeface="Tunga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3E5F8-BDDB-44BA-8645-DF11AF702B28}"/>
              </a:ext>
            </a:extLst>
          </p:cNvPr>
          <p:cNvSpPr/>
          <p:nvPr/>
        </p:nvSpPr>
        <p:spPr>
          <a:xfrm>
            <a:off x="4209394" y="1395249"/>
            <a:ext cx="4138448" cy="5596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2000" b="1" err="1">
                <a:latin typeface="Tunga"/>
                <a:cs typeface="Tunga"/>
              </a:rPr>
              <a:t>ಅನಾಮಿಕತೆ</a:t>
            </a:r>
            <a:endParaRPr lang="en-US" sz="2000">
              <a:latin typeface="Tunga"/>
              <a:cs typeface="Tung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DB360E-8A1D-46ED-B2E9-4769063AE372}"/>
              </a:ext>
            </a:extLst>
          </p:cNvPr>
          <p:cNvSpPr/>
          <p:nvPr/>
        </p:nvSpPr>
        <p:spPr>
          <a:xfrm>
            <a:off x="4209394" y="2425611"/>
            <a:ext cx="4138448" cy="5596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 err="1">
                <a:latin typeface="Tunga"/>
                <a:ea typeface="+mn-lt"/>
                <a:cs typeface="Tunga"/>
              </a:rPr>
              <a:t>ತಡೆಗೋಡೆ</a:t>
            </a:r>
            <a:r>
              <a:rPr lang="en-US" sz="2000" b="1" dirty="0">
                <a:latin typeface="Tunga"/>
                <a:ea typeface="+mn-lt"/>
                <a:cs typeface="Tunga"/>
              </a:rPr>
              <a:t> </a:t>
            </a:r>
            <a:r>
              <a:rPr lang="en-US" sz="2000" b="1" dirty="0" err="1">
                <a:latin typeface="Tunga"/>
                <a:ea typeface="+mn-lt"/>
                <a:cs typeface="Tunga"/>
              </a:rPr>
              <a:t>ಇಲ್ಲದಿರುವಿಕೆ</a:t>
            </a:r>
            <a:endParaRPr lang="kn-IN" sz="2000" b="1" dirty="0">
              <a:latin typeface="Tunga"/>
              <a:ea typeface="+mn-lt"/>
              <a:cs typeface="Tung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F0C28-99AE-40E0-A6BC-3047C3F233B5}"/>
              </a:ext>
            </a:extLst>
          </p:cNvPr>
          <p:cNvSpPr/>
          <p:nvPr/>
        </p:nvSpPr>
        <p:spPr>
          <a:xfrm>
            <a:off x="4209393" y="3352627"/>
            <a:ext cx="4138448" cy="5596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2000" b="1" dirty="0" err="1">
                <a:latin typeface="Tunga"/>
                <a:cs typeface="Tunga"/>
              </a:rPr>
              <a:t>ನ್ಯಾಯವ್ಯಾಪ್ತಿಯ</a:t>
            </a:r>
            <a:r>
              <a:rPr lang="kn-IN" sz="2000" b="1" dirty="0">
                <a:latin typeface="Tunga"/>
                <a:cs typeface="Tunga"/>
              </a:rPr>
              <a:t> ಕೊರತೆ</a:t>
            </a:r>
            <a:endParaRPr lang="kn-IN" sz="2000" b="1">
              <a:latin typeface="Tunga"/>
              <a:ea typeface="+mn-lt"/>
              <a:cs typeface="Tung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997FB-7138-4D5C-BD78-FF2612B015EA}"/>
              </a:ext>
            </a:extLst>
          </p:cNvPr>
          <p:cNvSpPr/>
          <p:nvPr/>
        </p:nvSpPr>
        <p:spPr>
          <a:xfrm>
            <a:off x="4209393" y="4142883"/>
            <a:ext cx="4138448" cy="55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n-IN" sz="1800" b="1" dirty="0">
                <a:latin typeface="Tunga"/>
                <a:cs typeface="Tunga"/>
              </a:rPr>
              <a:t>ಈಗ </a:t>
            </a:r>
            <a:r>
              <a:rPr lang="kn-IN" sz="1800" b="1" dirty="0" err="1">
                <a:latin typeface="Tunga"/>
                <a:cs typeface="Tunga"/>
              </a:rPr>
              <a:t>ಮನಿ</a:t>
            </a:r>
            <a:r>
              <a:rPr lang="kn-IN" sz="1800" b="1" dirty="0">
                <a:latin typeface="Tunga"/>
                <a:cs typeface="Tunga"/>
              </a:rPr>
              <a:t> </a:t>
            </a:r>
            <a:r>
              <a:rPr lang="kn-IN" sz="1800" b="1" dirty="0" err="1">
                <a:latin typeface="Tunga"/>
                <a:cs typeface="Tunga"/>
              </a:rPr>
              <a:t>ಲಾಂಡರಿಂಗ್</a:t>
            </a:r>
            <a:r>
              <a:rPr lang="kn-IN" sz="1800" b="1" dirty="0">
                <a:latin typeface="Tunga"/>
                <a:cs typeface="Tunga"/>
              </a:rPr>
              <a:t> ಮಾಡುವುದು ಸುಲಭ</a:t>
            </a:r>
            <a:endParaRPr lang="en-US" sz="1800" b="1">
              <a:latin typeface="Tunga"/>
              <a:cs typeface="Tung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02B51-50A5-40A5-A27B-C86E36A5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21" y="2361994"/>
            <a:ext cx="3593306" cy="13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7647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">
      <a:dk1>
        <a:srgbClr val="3F3F3F"/>
      </a:dk1>
      <a:lt1>
        <a:srgbClr val="FFFFFF"/>
      </a:lt1>
      <a:dk2>
        <a:srgbClr val="A7A7A7"/>
      </a:dk2>
      <a:lt2>
        <a:srgbClr val="535353"/>
      </a:lt2>
      <a:accent1>
        <a:srgbClr val="0A1E50"/>
      </a:accent1>
      <a:accent2>
        <a:srgbClr val="DC2D27"/>
      </a:accent2>
      <a:accent3>
        <a:srgbClr val="FDDA04"/>
      </a:accent3>
      <a:accent4>
        <a:srgbClr val="A0AAC0"/>
      </a:accent4>
      <a:accent5>
        <a:srgbClr val="009444"/>
      </a:accent5>
      <a:accent6>
        <a:srgbClr val="E97817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CySeck">
      <a:dk1>
        <a:srgbClr val="3F3F3F"/>
      </a:dk1>
      <a:lt1>
        <a:sysClr val="window" lastClr="FFFFFF"/>
      </a:lt1>
      <a:dk2>
        <a:srgbClr val="0A1E50"/>
      </a:dk2>
      <a:lt2>
        <a:srgbClr val="EEECE1"/>
      </a:lt2>
      <a:accent1>
        <a:srgbClr val="0A1E50"/>
      </a:accent1>
      <a:accent2>
        <a:srgbClr val="DC2D27"/>
      </a:accent2>
      <a:accent3>
        <a:srgbClr val="FDDA04"/>
      </a:accent3>
      <a:accent4>
        <a:srgbClr val="A0AAC0"/>
      </a:accent4>
      <a:accent5>
        <a:srgbClr val="009444"/>
      </a:accent5>
      <a:accent6>
        <a:srgbClr val="E97817"/>
      </a:accent6>
      <a:hlink>
        <a:srgbClr val="E97817"/>
      </a:hlink>
      <a:folHlink>
        <a:srgbClr val="0A1E5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ySeck_300320" id="{C9AC2069-227F-D24B-AFC4-EDEF19252850}" vid="{13E28E88-610F-2A4F-8030-492E5097FCA3}"/>
    </a:ext>
  </a:extLst>
</a:theme>
</file>

<file path=ppt/theme/theme3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A1E50"/>
      </a:accent1>
      <a:accent2>
        <a:srgbClr val="DC2D27"/>
      </a:accent2>
      <a:accent3>
        <a:srgbClr val="FDDA04"/>
      </a:accent3>
      <a:accent4>
        <a:srgbClr val="A0AAC0"/>
      </a:accent4>
      <a:accent5>
        <a:srgbClr val="009444"/>
      </a:accent5>
      <a:accent6>
        <a:srgbClr val="E97817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3552</TotalTime>
  <Words>2684</Words>
  <Application>Microsoft Office PowerPoint</Application>
  <PresentationFormat>On-screen Show (16:9)</PresentationFormat>
  <Paragraphs>451</Paragraphs>
  <Slides>61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6" baseType="lpstr">
      <vt:lpstr>Algerian</vt:lpstr>
      <vt:lpstr>Arial</vt:lpstr>
      <vt:lpstr>Arial</vt:lpstr>
      <vt:lpstr>Calibri</vt:lpstr>
      <vt:lpstr>Helvetica</vt:lpstr>
      <vt:lpstr>inherit</vt:lpstr>
      <vt:lpstr>Lucida Sans</vt:lpstr>
      <vt:lpstr>minion-pro</vt:lpstr>
      <vt:lpstr>NudiParijatha</vt:lpstr>
      <vt:lpstr>Source Sans Pro</vt:lpstr>
      <vt:lpstr>Times New Roman</vt:lpstr>
      <vt:lpstr>Tunga</vt:lpstr>
      <vt:lpstr>Wingdings</vt:lpstr>
      <vt:lpstr>Custom Design</vt:lpstr>
      <vt:lpstr>1_Custom Design</vt:lpstr>
      <vt:lpstr> ಸೈಬರ್‌ ಸೆಕ್ಯೂರಿಟಿ ಜಾಗೃತಿ ಕಾರ್ಯಕ್ರಮ</vt:lpstr>
      <vt:lpstr>Background to the CoE</vt:lpstr>
      <vt:lpstr>Programme structure</vt:lpstr>
      <vt:lpstr>ಸೈಬರ್ ಭದ್ರತೆ ಏಕೆ ಮುಖ್ಯ?</vt:lpstr>
      <vt:lpstr>ಈ ಎರಡೂ ಚಿತ್ರಗಳ ನಡುವೆ ಇರುವ ಸಂಬಂಧವೇನು?</vt:lpstr>
      <vt:lpstr>ಸೈಬರ್‌ ಅಪರಾಧ ಎಸಗುವುದು ಸುಲಭ, ಏಕೆ?</vt:lpstr>
      <vt:lpstr>ಸೈಬರ್‌ ಅಪರಾಧ ಎಸಗುವುದು ಸುಲಭ, ಏಕೆ?</vt:lpstr>
      <vt:lpstr>ಸೈಬರ್‌ ಅಪರಾಧ ಎಸಗುವುದು ಸುಲಭ, ಏಕೆ?</vt:lpstr>
      <vt:lpstr>ಸೈಬರ್‌ ಅಪರಾಧ ಎಸಗುವುದು ಸುಲಭ, ಏಕೆ?</vt:lpstr>
      <vt:lpstr>ಸೈಬರ್‌ ಅಪರಾಧ ಎಸಗುವುದು ಸುಲಭ, ಏಕೆ?</vt:lpstr>
      <vt:lpstr>ಹಲವು ಬಗೆಯ ಅಪಾಯಕಾರಿ ವ್ಯಕ್ತಿಗಳು…</vt:lpstr>
      <vt:lpstr>ಕೋವಿಡ್-19 ಸಂದರ್ಭದಲ್ಲಿ ಸೈಬರ್ ಸೆಕ್ಯೂರಿಟಿ</vt:lpstr>
      <vt:lpstr>ಸೈಬರ್ ನೈರ್ಮಲ್ಯದ ಪ್ರಾಮುಖ್ಯತೆ</vt:lpstr>
      <vt:lpstr>PowerPoint Presentation</vt:lpstr>
      <vt:lpstr>ಫಿಶಿಂಗ್ (Phishing) </vt:lpstr>
      <vt:lpstr>ಇ ಮೇಲ್‌ಗಳಲ್ಲಿ ಫಿಶಿಂಗ್‌ ಪತ್ತೆಹಚ್ಚುವುದು ಹೇಗೆ?</vt:lpstr>
      <vt:lpstr>ಪ್ರಕರಣ ಅಧ್ಯಯನ</vt:lpstr>
      <vt:lpstr>ಇ-ಮೇಲ್‌ ಲಿಂಕ್‌ಗಳ ಮೇಲೆ ಕ್ಲಿಕ್ ಮಾಡುವಾಗ ಎಚ್ಚರಿಕೆ ವಹಿಸಿ!</vt:lpstr>
      <vt:lpstr>ಇನ್ನಿತರೆ ಫಿಶಿಂಗ್ ದಾಳಿಗಳು </vt:lpstr>
      <vt:lpstr>ಸ್ಪಿಯರ್ ಫಿಶಿಂಗ್ / ಬಿಸಿನೆಸ್‌ ಇಮೇಲ್‌ ಮೇಲಿನ ದಾಳಿ</vt:lpstr>
      <vt:lpstr>PowerPoint Presentation</vt:lpstr>
      <vt:lpstr>ವೇಲಿಂಗ್ / ತಿಮಿಂಗಿಲ ಭೇಟೆ</vt:lpstr>
      <vt:lpstr>PowerPoint Presentation</vt:lpstr>
      <vt:lpstr>ಸಾಮಾಜಿಕ ಪಿತೂರಿ ಮೂಲಕ ನಡೆಯುವ ದಾಳಿ</vt:lpstr>
      <vt:lpstr>PowerPoint Presentation</vt:lpstr>
      <vt:lpstr>ನಕಲಿ ಗ್ರಾಹಕ ಸೇವಾ ಸಂಖ್ಯೆಗಳು</vt:lpstr>
      <vt:lpstr>ನಕಲಿ ಗ್ರಾಹಕ ಸೇವಾ ಸಂಖ್ಯೆಗಳು</vt:lpstr>
      <vt:lpstr>ವೈವಾಹಿಕ / ಪ್ರಣಯ ಹಗರಣಗಳು</vt:lpstr>
      <vt:lpstr>ವೈವಾಹಿಕ / ಪ್ರಣಯ ಹಗರಣಗಳು - ರೆಡ್ ಪ್ಲಾಗ್ಸ್</vt:lpstr>
      <vt:lpstr>ರಾಂಸಮ್‍ವೇರ್‌‌</vt:lpstr>
      <vt:lpstr> ತಡೆಗಟ್ಟುವಿಕೆ</vt:lpstr>
      <vt:lpstr>ಸೈಬರ್ ನೈರ್ಮಲ್ಯ ಅಭ್ಯಾಸಗಳು</vt:lpstr>
      <vt:lpstr>ಸುರಕ್ಷಿತ ಪಾಸ್‌ವರ್ಡ್‌ಗಳು</vt:lpstr>
      <vt:lpstr>ಹ್ಯಾಕರ್‌ಗಳು ನಿಮ್ಮ ಪಾಸ್‌ವರ್ಡನ್ನು ಹೇಗೆ ಪಡೆಯುತ್ತಾರೆ?</vt:lpstr>
      <vt:lpstr>ಪಾಸ್‌ವರ್ಡ್‌ ಸೆಕ್ಯೂರಿಟಿ</vt:lpstr>
      <vt:lpstr>ಪಾಸ್‌ವರ್ಡ್‌ ತಯಾರಿಸುವ ಮಾಧರಿ ವಿಧಾನ</vt:lpstr>
      <vt:lpstr>ಮಲ್ಟಿ ಫ್ಯಾಕ್ಟರ್ ದೃಢೀಕರಣ‌ </vt:lpstr>
      <vt:lpstr>MFA ಸಕ್ರಿಯಗೊಳಿಸುವುದು ಹೇಗೆ? – Gmail</vt:lpstr>
      <vt:lpstr>MFA ಸಕ್ರಿಯಗೊಳಿಸುವುದು ಹೇಗೆ? – ಫೇಸ್‍ಬುಕ್</vt:lpstr>
      <vt:lpstr>ವಾಟ್ಸಾಪ್‌ನಲ್ಲಿ ಸೆಕ್ಯುರಿಟಿ</vt:lpstr>
      <vt:lpstr>ಬಳಕೆದಾರರು ಅಳವಡಿಸಿಕೊಳ್ಳಬೇಕಾದ ಉತ್ತಮ ಅಭ್ಯಾಸಗಳು</vt:lpstr>
      <vt:lpstr>ನಿಯಮಿತವಾಗಿ ಬ್ಯಾಕ್ಅಪ್ ತೆಗೆದುಕೊಳ್ಳುತ್ತಿರಿ</vt:lpstr>
      <vt:lpstr>ಮೊಬೈಲ್ ಸೆಕ್ಯುರಿಟಿ ಅಪಾಯಗಳು </vt:lpstr>
      <vt:lpstr>ನೀವು ಇನ್‌ಸ್ಟಾಲ್‌ ಮಾಡುವ ಆ್ಯಪ್‌ಗಳ ಬಗ್ಗೆ ಎಚ್ಚರದಿಂದಿರಿ</vt:lpstr>
      <vt:lpstr>ಈಗಾಗಲೇ ಇರುವ ಆ್ಯಪ್‌ಗಳಿಗೆ ನೀಡಲಾಗಿರುವ ಅನುಮತಿಗಳನ್ನು ಪರಿಶೀಲಿಸಿ</vt:lpstr>
      <vt:lpstr>ಸಾಮಾಜಿಕ ಜಾಲತಾಣಗಳಲ್ಲಿ ಕನಿಷ್ಠ ಮಾಹಿತಿಯನ್ನು ಹಂಚಿಕೊಳ್ಳಿ </vt:lpstr>
      <vt:lpstr>ಆನ್‌ಲೈನ್ ಶಾಪಿಂಗ್</vt:lpstr>
      <vt:lpstr>ಮೊಬೈಲ್ ಅಡಿಕ್ಷನ್: ಸೈಲೆಂಟ್ ಟ್ರ್ಯಾಪ್</vt:lpstr>
      <vt:lpstr>ಸೈಬರ್ ಸುರಕ್ಷಿತ ಪಾಲನೆ</vt:lpstr>
      <vt:lpstr>ನಕಲಿ ಸುದ್ದಿ ಹಂಚಿಕೆ</vt:lpstr>
      <vt:lpstr>PowerPoint Presentation</vt:lpstr>
      <vt:lpstr>ತಂತ್ರಜ್ಞಾನದ ಜವಾಬ್ದಾರಿಯುತ ಬಳಕೆ</vt:lpstr>
      <vt:lpstr>ತಂತ್ರಜ್ಞಾನದ ಜವಾಬ್ದಾರಿಯುತ ಬಳಕೆ</vt:lpstr>
      <vt:lpstr>ತಂತ್ರಜ್ಞಾನದ ಜವಾಬ್ದಾರಿಯುತ ಬಳಕೆ</vt:lpstr>
      <vt:lpstr>ತಂತ್ರಜ್ಞಾನದ ಜವಾಬ್ದಾರಿಯುತ ಬಳಕೆ</vt:lpstr>
      <vt:lpstr>ತಂತ್ರಜ್ಞಾನದ ಜವಾಬ್ದಾರಿಯುತ ಬಳಕೆ</vt:lpstr>
      <vt:lpstr>ತಂತ್ರಜ್ಞಾನದ ಜವಾಬ್ದಾರಿಯುತ ಬಳಕೆ</vt:lpstr>
      <vt:lpstr>ತಂತ್ರಜ್ಞಾನದ ಜವಾಬ್ದಾರಿಯುತ ಬಳಕೆ</vt:lpstr>
      <vt:lpstr>ತಂತ್ರಜ್ಞಾನದ ಜವಾಬ್ದಾರಿಯುತ ಬಳಕೆ</vt:lpstr>
      <vt:lpstr>ವರದಿ ಮಾಡುವುದು ಹೇಗೆ?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awareness for IT users</dc:title>
  <dc:creator>Karthik Bappanad</dc:creator>
  <cp:lastModifiedBy>Padavishree .</cp:lastModifiedBy>
  <cp:revision>628</cp:revision>
  <dcterms:created xsi:type="dcterms:W3CDTF">2020-11-19T10:15:18Z</dcterms:created>
  <dcterms:modified xsi:type="dcterms:W3CDTF">2023-07-05T06:23:35Z</dcterms:modified>
</cp:coreProperties>
</file>