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 id="2147483665" r:id="rId3"/>
  </p:sldMasterIdLst>
  <p:notesMasterIdLst>
    <p:notesMasterId r:id="rId65"/>
  </p:notesMasterIdLst>
  <p:sldIdLst>
    <p:sldId id="789" r:id="rId4"/>
    <p:sldId id="812" r:id="rId5"/>
    <p:sldId id="928" r:id="rId6"/>
    <p:sldId id="833" r:id="rId7"/>
    <p:sldId id="834" r:id="rId8"/>
    <p:sldId id="963" r:id="rId9"/>
    <p:sldId id="277" r:id="rId10"/>
    <p:sldId id="278" r:id="rId11"/>
    <p:sldId id="964" r:id="rId12"/>
    <p:sldId id="275" r:id="rId13"/>
    <p:sldId id="818" r:id="rId14"/>
    <p:sldId id="892" r:id="rId15"/>
    <p:sldId id="273" r:id="rId16"/>
    <p:sldId id="947" r:id="rId17"/>
    <p:sldId id="290" r:id="rId18"/>
    <p:sldId id="291" r:id="rId19"/>
    <p:sldId id="272" r:id="rId20"/>
    <p:sldId id="292" r:id="rId21"/>
    <p:sldId id="898" r:id="rId22"/>
    <p:sldId id="853" r:id="rId23"/>
    <p:sldId id="897" r:id="rId24"/>
    <p:sldId id="894" r:id="rId25"/>
    <p:sldId id="896" r:id="rId26"/>
    <p:sldId id="322" r:id="rId27"/>
    <p:sldId id="895" r:id="rId28"/>
    <p:sldId id="966" r:id="rId29"/>
    <p:sldId id="968" r:id="rId30"/>
    <p:sldId id="967" r:id="rId31"/>
    <p:sldId id="970" r:id="rId32"/>
    <p:sldId id="312" r:id="rId33"/>
    <p:sldId id="296" r:id="rId34"/>
    <p:sldId id="946" r:id="rId35"/>
    <p:sldId id="288" r:id="rId36"/>
    <p:sldId id="283" r:id="rId37"/>
    <p:sldId id="909" r:id="rId38"/>
    <p:sldId id="910" r:id="rId39"/>
    <p:sldId id="284" r:id="rId40"/>
    <p:sldId id="285" r:id="rId41"/>
    <p:sldId id="286" r:id="rId42"/>
    <p:sldId id="309" r:id="rId43"/>
    <p:sldId id="905" r:id="rId44"/>
    <p:sldId id="294" r:id="rId45"/>
    <p:sldId id="297" r:id="rId46"/>
    <p:sldId id="300" r:id="rId47"/>
    <p:sldId id="301" r:id="rId48"/>
    <p:sldId id="302" r:id="rId49"/>
    <p:sldId id="307" r:id="rId50"/>
    <p:sldId id="975" r:id="rId51"/>
    <p:sldId id="976" r:id="rId52"/>
    <p:sldId id="977" r:id="rId53"/>
    <p:sldId id="971" r:id="rId54"/>
    <p:sldId id="960" r:id="rId55"/>
    <p:sldId id="954" r:id="rId56"/>
    <p:sldId id="955" r:id="rId57"/>
    <p:sldId id="956" r:id="rId58"/>
    <p:sldId id="957" r:id="rId59"/>
    <p:sldId id="958" r:id="rId60"/>
    <p:sldId id="959" r:id="rId61"/>
    <p:sldId id="961" r:id="rId62"/>
    <p:sldId id="962" r:id="rId63"/>
    <p:sldId id="978" r:id="rId64"/>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200"/>
    <a:srgbClr val="F6B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3F3F3F"/>
        </a:fontRef>
        <a:srgbClr val="3F3F3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BCF"/>
          </a:solidFill>
        </a:fill>
      </a:tcStyle>
    </a:wholeTbl>
    <a:band2H>
      <a:tcTxStyle/>
      <a:tcStyle>
        <a:tcBdr/>
        <a:fill>
          <a:solidFill>
            <a:srgbClr val="E6E7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3F3F3F"/>
        </a:fontRef>
        <a:srgbClr val="3F3F3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F1CA"/>
          </a:solidFill>
        </a:fill>
      </a:tcStyle>
    </a:wholeTbl>
    <a:band2H>
      <a:tcTxStyle/>
      <a:tcStyle>
        <a:tcBdr/>
        <a:fill>
          <a:solidFill>
            <a:srgbClr val="FFF8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3F3F3F"/>
        </a:fontRef>
        <a:srgbClr val="3F3F3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D5CA"/>
          </a:solidFill>
        </a:fill>
      </a:tcStyle>
    </a:wholeTbl>
    <a:band2H>
      <a:tcTxStyle/>
      <a:tcStyle>
        <a:tcBdr/>
        <a:fill>
          <a:solidFill>
            <a:srgbClr val="FBEB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3F3F3F"/>
        </a:fontRef>
        <a:srgbClr val="3F3F3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8E8"/>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3F3F3F"/>
        </a:fontRef>
        <a:srgbClr val="3F3F3F"/>
      </a:tcTxStyle>
      <a:tcStyle>
        <a:tcBdr>
          <a:left>
            <a:ln w="12700" cap="flat">
              <a:noFill/>
              <a:miter lim="400000"/>
            </a:ln>
          </a:left>
          <a:right>
            <a:ln w="12700" cap="flat">
              <a:noFill/>
              <a:miter lim="400000"/>
            </a:ln>
          </a:right>
          <a:top>
            <a:ln w="50800" cap="flat">
              <a:solidFill>
                <a:srgbClr val="3F3F3F"/>
              </a:solidFill>
              <a:prstDash val="solid"/>
              <a:round/>
            </a:ln>
          </a:top>
          <a:bottom>
            <a:ln w="25400" cap="flat">
              <a:solidFill>
                <a:srgbClr val="3F3F3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3F3F3F"/>
              </a:solidFill>
              <a:prstDash val="solid"/>
              <a:round/>
            </a:ln>
          </a:top>
          <a:bottom>
            <a:ln w="25400" cap="flat">
              <a:solidFill>
                <a:srgbClr val="3F3F3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3F3F3F"/>
        </a:fontRef>
        <a:srgbClr val="3F3F3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CDCD"/>
          </a:solidFill>
        </a:fill>
      </a:tcStyle>
    </a:wholeTbl>
    <a:band2H>
      <a:tcTxStyle/>
      <a:tcStyle>
        <a:tcBdr/>
        <a:fill>
          <a:solidFill>
            <a:srgbClr val="E8E8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F3F3F"/>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F3F3F"/>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F3F3F"/>
          </a:solidFill>
        </a:fill>
      </a:tcStyle>
    </a:firstRow>
  </a:tblStyle>
  <a:tblStyle styleId="{2708684C-4D16-4618-839F-0558EEFCDFE6}" styleName="">
    <a:tblBg/>
    <a:wholeTbl>
      <a:tcTxStyle b="off" i="off">
        <a:fontRef idx="major">
          <a:srgbClr val="3F3F3F"/>
        </a:fontRef>
        <a:srgbClr val="3F3F3F"/>
      </a:tcTxStyle>
      <a:tcStyle>
        <a:tcBdr>
          <a:left>
            <a:ln w="12700" cap="flat">
              <a:solidFill>
                <a:srgbClr val="3F3F3F"/>
              </a:solidFill>
              <a:prstDash val="solid"/>
              <a:round/>
            </a:ln>
          </a:left>
          <a:right>
            <a:ln w="12700" cap="flat">
              <a:solidFill>
                <a:srgbClr val="3F3F3F"/>
              </a:solidFill>
              <a:prstDash val="solid"/>
              <a:round/>
            </a:ln>
          </a:right>
          <a:top>
            <a:ln w="12700" cap="flat">
              <a:solidFill>
                <a:srgbClr val="3F3F3F"/>
              </a:solidFill>
              <a:prstDash val="solid"/>
              <a:round/>
            </a:ln>
          </a:top>
          <a:bottom>
            <a:ln w="12700" cap="flat">
              <a:solidFill>
                <a:srgbClr val="3F3F3F"/>
              </a:solidFill>
              <a:prstDash val="solid"/>
              <a:round/>
            </a:ln>
          </a:bottom>
          <a:insideH>
            <a:ln w="12700" cap="flat">
              <a:solidFill>
                <a:srgbClr val="3F3F3F"/>
              </a:solidFill>
              <a:prstDash val="solid"/>
              <a:round/>
            </a:ln>
          </a:insideH>
          <a:insideV>
            <a:ln w="12700" cap="flat">
              <a:solidFill>
                <a:srgbClr val="3F3F3F"/>
              </a:solidFill>
              <a:prstDash val="solid"/>
              <a:round/>
            </a:ln>
          </a:insideV>
        </a:tcBdr>
        <a:fill>
          <a:solidFill>
            <a:srgbClr val="3F3F3F">
              <a:alpha val="20000"/>
            </a:srgbClr>
          </a:solidFill>
        </a:fill>
      </a:tcStyle>
    </a:wholeTbl>
    <a:band2H>
      <a:tcTxStyle/>
      <a:tcStyle>
        <a:tcBdr/>
        <a:fill>
          <a:solidFill>
            <a:srgbClr val="FFFFFF"/>
          </a:solidFill>
        </a:fill>
      </a:tcStyle>
    </a:band2H>
    <a:firstCol>
      <a:tcTxStyle b="on" i="off">
        <a:fontRef idx="major">
          <a:srgbClr val="3F3F3F"/>
        </a:fontRef>
        <a:srgbClr val="3F3F3F"/>
      </a:tcTxStyle>
      <a:tcStyle>
        <a:tcBdr>
          <a:left>
            <a:ln w="12700" cap="flat">
              <a:solidFill>
                <a:srgbClr val="3F3F3F"/>
              </a:solidFill>
              <a:prstDash val="solid"/>
              <a:round/>
            </a:ln>
          </a:left>
          <a:right>
            <a:ln w="12700" cap="flat">
              <a:solidFill>
                <a:srgbClr val="3F3F3F"/>
              </a:solidFill>
              <a:prstDash val="solid"/>
              <a:round/>
            </a:ln>
          </a:right>
          <a:top>
            <a:ln w="12700" cap="flat">
              <a:solidFill>
                <a:srgbClr val="3F3F3F"/>
              </a:solidFill>
              <a:prstDash val="solid"/>
              <a:round/>
            </a:ln>
          </a:top>
          <a:bottom>
            <a:ln w="12700" cap="flat">
              <a:solidFill>
                <a:srgbClr val="3F3F3F"/>
              </a:solidFill>
              <a:prstDash val="solid"/>
              <a:round/>
            </a:ln>
          </a:bottom>
          <a:insideH>
            <a:ln w="12700" cap="flat">
              <a:solidFill>
                <a:srgbClr val="3F3F3F"/>
              </a:solidFill>
              <a:prstDash val="solid"/>
              <a:round/>
            </a:ln>
          </a:insideH>
          <a:insideV>
            <a:ln w="12700" cap="flat">
              <a:solidFill>
                <a:srgbClr val="3F3F3F"/>
              </a:solidFill>
              <a:prstDash val="solid"/>
              <a:round/>
            </a:ln>
          </a:insideV>
        </a:tcBdr>
        <a:fill>
          <a:solidFill>
            <a:srgbClr val="3F3F3F">
              <a:alpha val="20000"/>
            </a:srgbClr>
          </a:solidFill>
        </a:fill>
      </a:tcStyle>
    </a:firstCol>
    <a:lastRow>
      <a:tcTxStyle b="on" i="off">
        <a:fontRef idx="major">
          <a:srgbClr val="3F3F3F"/>
        </a:fontRef>
        <a:srgbClr val="3F3F3F"/>
      </a:tcTxStyle>
      <a:tcStyle>
        <a:tcBdr>
          <a:left>
            <a:ln w="12700" cap="flat">
              <a:solidFill>
                <a:srgbClr val="3F3F3F"/>
              </a:solidFill>
              <a:prstDash val="solid"/>
              <a:round/>
            </a:ln>
          </a:left>
          <a:right>
            <a:ln w="12700" cap="flat">
              <a:solidFill>
                <a:srgbClr val="3F3F3F"/>
              </a:solidFill>
              <a:prstDash val="solid"/>
              <a:round/>
            </a:ln>
          </a:right>
          <a:top>
            <a:ln w="50800" cap="flat">
              <a:solidFill>
                <a:srgbClr val="3F3F3F"/>
              </a:solidFill>
              <a:prstDash val="solid"/>
              <a:round/>
            </a:ln>
          </a:top>
          <a:bottom>
            <a:ln w="12700" cap="flat">
              <a:solidFill>
                <a:srgbClr val="3F3F3F"/>
              </a:solidFill>
              <a:prstDash val="solid"/>
              <a:round/>
            </a:ln>
          </a:bottom>
          <a:insideH>
            <a:ln w="12700" cap="flat">
              <a:solidFill>
                <a:srgbClr val="3F3F3F"/>
              </a:solidFill>
              <a:prstDash val="solid"/>
              <a:round/>
            </a:ln>
          </a:insideH>
          <a:insideV>
            <a:ln w="12700" cap="flat">
              <a:solidFill>
                <a:srgbClr val="3F3F3F"/>
              </a:solidFill>
              <a:prstDash val="solid"/>
              <a:round/>
            </a:ln>
          </a:insideV>
        </a:tcBdr>
        <a:fill>
          <a:noFill/>
        </a:fill>
      </a:tcStyle>
    </a:lastRow>
    <a:firstRow>
      <a:tcTxStyle b="on" i="off">
        <a:fontRef idx="major">
          <a:srgbClr val="3F3F3F"/>
        </a:fontRef>
        <a:srgbClr val="3F3F3F"/>
      </a:tcTxStyle>
      <a:tcStyle>
        <a:tcBdr>
          <a:left>
            <a:ln w="12700" cap="flat">
              <a:solidFill>
                <a:srgbClr val="3F3F3F"/>
              </a:solidFill>
              <a:prstDash val="solid"/>
              <a:round/>
            </a:ln>
          </a:left>
          <a:right>
            <a:ln w="12700" cap="flat">
              <a:solidFill>
                <a:srgbClr val="3F3F3F"/>
              </a:solidFill>
              <a:prstDash val="solid"/>
              <a:round/>
            </a:ln>
          </a:right>
          <a:top>
            <a:ln w="12700" cap="flat">
              <a:solidFill>
                <a:srgbClr val="3F3F3F"/>
              </a:solidFill>
              <a:prstDash val="solid"/>
              <a:round/>
            </a:ln>
          </a:top>
          <a:bottom>
            <a:ln w="25400" cap="flat">
              <a:solidFill>
                <a:srgbClr val="3F3F3F"/>
              </a:solidFill>
              <a:prstDash val="solid"/>
              <a:round/>
            </a:ln>
          </a:bottom>
          <a:insideH>
            <a:ln w="12700" cap="flat">
              <a:solidFill>
                <a:srgbClr val="3F3F3F"/>
              </a:solidFill>
              <a:prstDash val="solid"/>
              <a:round/>
            </a:ln>
          </a:insideH>
          <a:insideV>
            <a:ln w="12700" cap="flat">
              <a:solidFill>
                <a:srgbClr val="3F3F3F"/>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42" autoAdjust="0"/>
    <p:restoredTop sz="93633" autoAdjust="0"/>
  </p:normalViewPr>
  <p:slideViewPr>
    <p:cSldViewPr snapToGrid="0" snapToObjects="1">
      <p:cViewPr>
        <p:scale>
          <a:sx n="88" d="100"/>
          <a:sy n="88" d="100"/>
        </p:scale>
        <p:origin x="752" y="64"/>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iagrams/_rels/data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fif"/><Relationship Id="rId1" Type="http://schemas.openxmlformats.org/officeDocument/2006/relationships/image" Target="../media/image92.png"/><Relationship Id="rId4" Type="http://schemas.openxmlformats.org/officeDocument/2006/relationships/image" Target="../media/image9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fif"/><Relationship Id="rId1" Type="http://schemas.openxmlformats.org/officeDocument/2006/relationships/image" Target="../media/image92.png"/><Relationship Id="rId4" Type="http://schemas.openxmlformats.org/officeDocument/2006/relationships/image" Target="../media/image9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42736F-F205-CC47-B3FC-FF93F9FF2B7C}" type="doc">
      <dgm:prSet loTypeId="urn:microsoft.com/office/officeart/2005/8/layout/chevron1" loCatId="" qsTypeId="urn:microsoft.com/office/officeart/2005/8/quickstyle/simple1" qsCatId="simple" csTypeId="urn:microsoft.com/office/officeart/2005/8/colors/accent1_2" csCatId="accent1" phldr="1"/>
      <dgm:spPr/>
    </dgm:pt>
    <dgm:pt modelId="{25FB1915-6AD8-3E42-BB49-DE6FBD8EB16F}">
      <dgm:prSet phldrT="[Text]"/>
      <dgm:spPr/>
      <dgm:t>
        <a:bodyPr/>
        <a:lstStyle/>
        <a:p>
          <a:r>
            <a:rPr lang="en-GB" dirty="0"/>
            <a:t>Select victim </a:t>
          </a:r>
        </a:p>
      </dgm:t>
    </dgm:pt>
    <dgm:pt modelId="{D65E984F-C550-0F40-8FE4-CF6737756A2B}" type="parTrans" cxnId="{D5293C53-C961-FA49-8DFA-8084644D071A}">
      <dgm:prSet/>
      <dgm:spPr/>
      <dgm:t>
        <a:bodyPr/>
        <a:lstStyle/>
        <a:p>
          <a:endParaRPr lang="en-GB"/>
        </a:p>
      </dgm:t>
    </dgm:pt>
    <dgm:pt modelId="{CFE7BB9E-0501-C144-BEB1-27B858F677ED}" type="sibTrans" cxnId="{D5293C53-C961-FA49-8DFA-8084644D071A}">
      <dgm:prSet/>
      <dgm:spPr/>
      <dgm:t>
        <a:bodyPr/>
        <a:lstStyle/>
        <a:p>
          <a:endParaRPr lang="en-GB"/>
        </a:p>
      </dgm:t>
    </dgm:pt>
    <dgm:pt modelId="{70679408-45F4-904A-A8BC-52EA25312656}">
      <dgm:prSet phldrT="[Text]"/>
      <dgm:spPr/>
      <dgm:t>
        <a:bodyPr/>
        <a:lstStyle/>
        <a:p>
          <a:r>
            <a:rPr lang="en-GB" dirty="0"/>
            <a:t>Research victim </a:t>
          </a:r>
        </a:p>
      </dgm:t>
    </dgm:pt>
    <dgm:pt modelId="{6C2ACA98-00E1-D644-9255-636F74608B8D}" type="parTrans" cxnId="{E8628C9F-49ED-934E-A8AE-DB39A9D20864}">
      <dgm:prSet/>
      <dgm:spPr/>
      <dgm:t>
        <a:bodyPr/>
        <a:lstStyle/>
        <a:p>
          <a:endParaRPr lang="en-GB"/>
        </a:p>
      </dgm:t>
    </dgm:pt>
    <dgm:pt modelId="{39655128-FECD-814E-AC08-A2DCC09D93EB}" type="sibTrans" cxnId="{E8628C9F-49ED-934E-A8AE-DB39A9D20864}">
      <dgm:prSet/>
      <dgm:spPr/>
      <dgm:t>
        <a:bodyPr/>
        <a:lstStyle/>
        <a:p>
          <a:endParaRPr lang="en-GB"/>
        </a:p>
      </dgm:t>
    </dgm:pt>
    <dgm:pt modelId="{BC805949-B259-6B4F-8550-78DACC85D4E2}">
      <dgm:prSet phldrT="[Text]"/>
      <dgm:spPr/>
      <dgm:t>
        <a:bodyPr/>
        <a:lstStyle/>
        <a:p>
          <a:r>
            <a:rPr lang="en-GB" dirty="0"/>
            <a:t>Develop trust </a:t>
          </a:r>
        </a:p>
      </dgm:t>
    </dgm:pt>
    <dgm:pt modelId="{C8D660FC-1FA3-274F-9457-D3B7D10BAF3F}" type="parTrans" cxnId="{F7D66A1C-8C0F-CC43-9623-DB1D1827ED5E}">
      <dgm:prSet/>
      <dgm:spPr/>
      <dgm:t>
        <a:bodyPr/>
        <a:lstStyle/>
        <a:p>
          <a:endParaRPr lang="en-GB"/>
        </a:p>
      </dgm:t>
    </dgm:pt>
    <dgm:pt modelId="{8B3348AD-DEA9-EF45-A68C-43F9C3F9131A}" type="sibTrans" cxnId="{F7D66A1C-8C0F-CC43-9623-DB1D1827ED5E}">
      <dgm:prSet/>
      <dgm:spPr/>
      <dgm:t>
        <a:bodyPr/>
        <a:lstStyle/>
        <a:p>
          <a:endParaRPr lang="en-GB"/>
        </a:p>
      </dgm:t>
    </dgm:pt>
    <dgm:pt modelId="{36508118-9AEC-0949-83D1-C694BD837419}">
      <dgm:prSet/>
      <dgm:spPr/>
      <dgm:t>
        <a:bodyPr/>
        <a:lstStyle/>
        <a:p>
          <a:r>
            <a:rPr lang="en-GB" dirty="0"/>
            <a:t>Exploit trust </a:t>
          </a:r>
        </a:p>
      </dgm:t>
    </dgm:pt>
    <dgm:pt modelId="{3F02C26B-0900-D646-8EB3-B697FDA43629}" type="parTrans" cxnId="{7BDAD754-B467-1545-8744-B03B3DDABCB8}">
      <dgm:prSet/>
      <dgm:spPr/>
      <dgm:t>
        <a:bodyPr/>
        <a:lstStyle/>
        <a:p>
          <a:endParaRPr lang="en-GB"/>
        </a:p>
      </dgm:t>
    </dgm:pt>
    <dgm:pt modelId="{40682313-19EB-8943-AF14-E3190ED03076}" type="sibTrans" cxnId="{7BDAD754-B467-1545-8744-B03B3DDABCB8}">
      <dgm:prSet/>
      <dgm:spPr/>
      <dgm:t>
        <a:bodyPr/>
        <a:lstStyle/>
        <a:p>
          <a:endParaRPr lang="en-GB"/>
        </a:p>
      </dgm:t>
    </dgm:pt>
    <dgm:pt modelId="{F5DEE942-468D-554A-88B5-7A15FF378419}" type="pres">
      <dgm:prSet presAssocID="{6642736F-F205-CC47-B3FC-FF93F9FF2B7C}" presName="Name0" presStyleCnt="0">
        <dgm:presLayoutVars>
          <dgm:dir/>
          <dgm:animLvl val="lvl"/>
          <dgm:resizeHandles val="exact"/>
        </dgm:presLayoutVars>
      </dgm:prSet>
      <dgm:spPr/>
    </dgm:pt>
    <dgm:pt modelId="{0EAD4B89-6CAF-1249-8EB8-C9AF40CCEC22}" type="pres">
      <dgm:prSet presAssocID="{25FB1915-6AD8-3E42-BB49-DE6FBD8EB16F}" presName="parTxOnly" presStyleLbl="node1" presStyleIdx="0" presStyleCnt="4">
        <dgm:presLayoutVars>
          <dgm:chMax val="0"/>
          <dgm:chPref val="0"/>
          <dgm:bulletEnabled val="1"/>
        </dgm:presLayoutVars>
      </dgm:prSet>
      <dgm:spPr/>
    </dgm:pt>
    <dgm:pt modelId="{CEA5FA73-9E12-924F-AF89-7A1322E0F71A}" type="pres">
      <dgm:prSet presAssocID="{CFE7BB9E-0501-C144-BEB1-27B858F677ED}" presName="parTxOnlySpace" presStyleCnt="0"/>
      <dgm:spPr/>
    </dgm:pt>
    <dgm:pt modelId="{775D4055-A65B-3742-A2B5-197B522FFCCF}" type="pres">
      <dgm:prSet presAssocID="{70679408-45F4-904A-A8BC-52EA25312656}" presName="parTxOnly" presStyleLbl="node1" presStyleIdx="1" presStyleCnt="4">
        <dgm:presLayoutVars>
          <dgm:chMax val="0"/>
          <dgm:chPref val="0"/>
          <dgm:bulletEnabled val="1"/>
        </dgm:presLayoutVars>
      </dgm:prSet>
      <dgm:spPr/>
    </dgm:pt>
    <dgm:pt modelId="{4AF80A90-62CA-3643-BF05-65272D2817F5}" type="pres">
      <dgm:prSet presAssocID="{39655128-FECD-814E-AC08-A2DCC09D93EB}" presName="parTxOnlySpace" presStyleCnt="0"/>
      <dgm:spPr/>
    </dgm:pt>
    <dgm:pt modelId="{759020A3-9879-2840-8C23-407F9754E9AF}" type="pres">
      <dgm:prSet presAssocID="{BC805949-B259-6B4F-8550-78DACC85D4E2}" presName="parTxOnly" presStyleLbl="node1" presStyleIdx="2" presStyleCnt="4">
        <dgm:presLayoutVars>
          <dgm:chMax val="0"/>
          <dgm:chPref val="0"/>
          <dgm:bulletEnabled val="1"/>
        </dgm:presLayoutVars>
      </dgm:prSet>
      <dgm:spPr/>
    </dgm:pt>
    <dgm:pt modelId="{BC1B80D9-67E5-7947-817E-DE72D90CB4CF}" type="pres">
      <dgm:prSet presAssocID="{8B3348AD-DEA9-EF45-A68C-43F9C3F9131A}" presName="parTxOnlySpace" presStyleCnt="0"/>
      <dgm:spPr/>
    </dgm:pt>
    <dgm:pt modelId="{9B6B1A7B-BA51-4F48-9F9D-23B78747F234}" type="pres">
      <dgm:prSet presAssocID="{36508118-9AEC-0949-83D1-C694BD837419}" presName="parTxOnly" presStyleLbl="node1" presStyleIdx="3" presStyleCnt="4">
        <dgm:presLayoutVars>
          <dgm:chMax val="0"/>
          <dgm:chPref val="0"/>
          <dgm:bulletEnabled val="1"/>
        </dgm:presLayoutVars>
      </dgm:prSet>
      <dgm:spPr/>
    </dgm:pt>
  </dgm:ptLst>
  <dgm:cxnLst>
    <dgm:cxn modelId="{F7D66A1C-8C0F-CC43-9623-DB1D1827ED5E}" srcId="{6642736F-F205-CC47-B3FC-FF93F9FF2B7C}" destId="{BC805949-B259-6B4F-8550-78DACC85D4E2}" srcOrd="2" destOrd="0" parTransId="{C8D660FC-1FA3-274F-9457-D3B7D10BAF3F}" sibTransId="{8B3348AD-DEA9-EF45-A68C-43F9C3F9131A}"/>
    <dgm:cxn modelId="{4873BC1C-280C-0E44-A233-CF652CC567C8}" type="presOf" srcId="{BC805949-B259-6B4F-8550-78DACC85D4E2}" destId="{759020A3-9879-2840-8C23-407F9754E9AF}" srcOrd="0" destOrd="0" presId="urn:microsoft.com/office/officeart/2005/8/layout/chevron1"/>
    <dgm:cxn modelId="{5B49671D-14B0-5340-A7C5-C0E1BBF91956}" type="presOf" srcId="{70679408-45F4-904A-A8BC-52EA25312656}" destId="{775D4055-A65B-3742-A2B5-197B522FFCCF}" srcOrd="0" destOrd="0" presId="urn:microsoft.com/office/officeart/2005/8/layout/chevron1"/>
    <dgm:cxn modelId="{FC349D39-AC20-C746-ACD2-3CB42E3F9417}" type="presOf" srcId="{36508118-9AEC-0949-83D1-C694BD837419}" destId="{9B6B1A7B-BA51-4F48-9F9D-23B78747F234}" srcOrd="0" destOrd="0" presId="urn:microsoft.com/office/officeart/2005/8/layout/chevron1"/>
    <dgm:cxn modelId="{7F59873E-19B9-7749-A3CF-4334C3D2A186}" type="presOf" srcId="{6642736F-F205-CC47-B3FC-FF93F9FF2B7C}" destId="{F5DEE942-468D-554A-88B5-7A15FF378419}" srcOrd="0" destOrd="0" presId="urn:microsoft.com/office/officeart/2005/8/layout/chevron1"/>
    <dgm:cxn modelId="{D5293C53-C961-FA49-8DFA-8084644D071A}" srcId="{6642736F-F205-CC47-B3FC-FF93F9FF2B7C}" destId="{25FB1915-6AD8-3E42-BB49-DE6FBD8EB16F}" srcOrd="0" destOrd="0" parTransId="{D65E984F-C550-0F40-8FE4-CF6737756A2B}" sibTransId="{CFE7BB9E-0501-C144-BEB1-27B858F677ED}"/>
    <dgm:cxn modelId="{7BDAD754-B467-1545-8744-B03B3DDABCB8}" srcId="{6642736F-F205-CC47-B3FC-FF93F9FF2B7C}" destId="{36508118-9AEC-0949-83D1-C694BD837419}" srcOrd="3" destOrd="0" parTransId="{3F02C26B-0900-D646-8EB3-B697FDA43629}" sibTransId="{40682313-19EB-8943-AF14-E3190ED03076}"/>
    <dgm:cxn modelId="{E8628C9F-49ED-934E-A8AE-DB39A9D20864}" srcId="{6642736F-F205-CC47-B3FC-FF93F9FF2B7C}" destId="{70679408-45F4-904A-A8BC-52EA25312656}" srcOrd="1" destOrd="0" parTransId="{6C2ACA98-00E1-D644-9255-636F74608B8D}" sibTransId="{39655128-FECD-814E-AC08-A2DCC09D93EB}"/>
    <dgm:cxn modelId="{03CFCCF0-4727-6B4A-B7DA-2640D38FD6D5}" type="presOf" srcId="{25FB1915-6AD8-3E42-BB49-DE6FBD8EB16F}" destId="{0EAD4B89-6CAF-1249-8EB8-C9AF40CCEC22}" srcOrd="0" destOrd="0" presId="urn:microsoft.com/office/officeart/2005/8/layout/chevron1"/>
    <dgm:cxn modelId="{B604D698-81A6-684B-A937-CB3748E57014}" type="presParOf" srcId="{F5DEE942-468D-554A-88B5-7A15FF378419}" destId="{0EAD4B89-6CAF-1249-8EB8-C9AF40CCEC22}" srcOrd="0" destOrd="0" presId="urn:microsoft.com/office/officeart/2005/8/layout/chevron1"/>
    <dgm:cxn modelId="{52D6A712-E9EA-524E-B601-8074CF2DC5D2}" type="presParOf" srcId="{F5DEE942-468D-554A-88B5-7A15FF378419}" destId="{CEA5FA73-9E12-924F-AF89-7A1322E0F71A}" srcOrd="1" destOrd="0" presId="urn:microsoft.com/office/officeart/2005/8/layout/chevron1"/>
    <dgm:cxn modelId="{C2B96BBB-67B5-C040-B216-A245EC91E6D1}" type="presParOf" srcId="{F5DEE942-468D-554A-88B5-7A15FF378419}" destId="{775D4055-A65B-3742-A2B5-197B522FFCCF}" srcOrd="2" destOrd="0" presId="urn:microsoft.com/office/officeart/2005/8/layout/chevron1"/>
    <dgm:cxn modelId="{9B13B40A-F308-F94B-8462-C730B0E871D1}" type="presParOf" srcId="{F5DEE942-468D-554A-88B5-7A15FF378419}" destId="{4AF80A90-62CA-3643-BF05-65272D2817F5}" srcOrd="3" destOrd="0" presId="urn:microsoft.com/office/officeart/2005/8/layout/chevron1"/>
    <dgm:cxn modelId="{4A7A9912-1E5F-1D47-96F4-8074102D116C}" type="presParOf" srcId="{F5DEE942-468D-554A-88B5-7A15FF378419}" destId="{759020A3-9879-2840-8C23-407F9754E9AF}" srcOrd="4" destOrd="0" presId="urn:microsoft.com/office/officeart/2005/8/layout/chevron1"/>
    <dgm:cxn modelId="{5E015D37-4BC2-3749-9037-7A3C5D461D9A}" type="presParOf" srcId="{F5DEE942-468D-554A-88B5-7A15FF378419}" destId="{BC1B80D9-67E5-7947-817E-DE72D90CB4CF}" srcOrd="5" destOrd="0" presId="urn:microsoft.com/office/officeart/2005/8/layout/chevron1"/>
    <dgm:cxn modelId="{8C6210DB-9DD0-1140-A065-3F0196C9A44E}" type="presParOf" srcId="{F5DEE942-468D-554A-88B5-7A15FF378419}" destId="{9B6B1A7B-BA51-4F48-9F9D-23B78747F234}"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488F6CB-27FF-4735-A309-7BCAF705F7A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609AC355-C4C0-4735-8D8B-FB2BE2DD457D}">
      <dgm:prSet phldrT="[Text]"/>
      <dgm:spPr/>
      <dgm:t>
        <a:bodyPr/>
        <a:lstStyle/>
        <a:p>
          <a:pPr>
            <a:buAutoNum type="arabicPeriod"/>
          </a:pPr>
          <a:r>
            <a:rPr lang="en-IN" dirty="0"/>
            <a:t>Cyber world runs on clickbaits!</a:t>
          </a:r>
          <a:endParaRPr lang="en-GB" dirty="0"/>
        </a:p>
      </dgm:t>
    </dgm:pt>
    <dgm:pt modelId="{6DC92FCF-7E10-4931-8969-B61A55D202E5}" type="parTrans" cxnId="{556DC2F0-AC5D-49A8-807F-48E3C6DC0711}">
      <dgm:prSet/>
      <dgm:spPr/>
      <dgm:t>
        <a:bodyPr/>
        <a:lstStyle/>
        <a:p>
          <a:endParaRPr lang="en-GB"/>
        </a:p>
      </dgm:t>
    </dgm:pt>
    <dgm:pt modelId="{CEC30D9D-3635-48E3-BDAC-4EE51299AAAF}" type="sibTrans" cxnId="{556DC2F0-AC5D-49A8-807F-48E3C6DC0711}">
      <dgm:prSet/>
      <dgm:spPr/>
      <dgm:t>
        <a:bodyPr/>
        <a:lstStyle/>
        <a:p>
          <a:endParaRPr lang="en-GB"/>
        </a:p>
      </dgm:t>
    </dgm:pt>
    <dgm:pt modelId="{D86CD3E5-DCAE-4462-8AD0-B6E82BD299EC}">
      <dgm:prSet/>
      <dgm:spPr/>
      <dgm:t>
        <a:bodyPr/>
        <a:lstStyle/>
        <a:p>
          <a:r>
            <a:rPr lang="en-IN"/>
            <a:t>Big tech also want you to be glued in all the time. </a:t>
          </a:r>
          <a:endParaRPr lang="en-IN" dirty="0"/>
        </a:p>
      </dgm:t>
    </dgm:pt>
    <dgm:pt modelId="{BC1ED93C-DA62-416B-AC8B-229B519A0FA7}" type="parTrans" cxnId="{7F4163F8-038F-4746-8682-03EF5C2F3139}">
      <dgm:prSet/>
      <dgm:spPr/>
      <dgm:t>
        <a:bodyPr/>
        <a:lstStyle/>
        <a:p>
          <a:endParaRPr lang="en-GB"/>
        </a:p>
      </dgm:t>
    </dgm:pt>
    <dgm:pt modelId="{0C360099-D23C-477A-AC9E-BC2AFCB6D367}" type="sibTrans" cxnId="{7F4163F8-038F-4746-8682-03EF5C2F3139}">
      <dgm:prSet/>
      <dgm:spPr/>
      <dgm:t>
        <a:bodyPr/>
        <a:lstStyle/>
        <a:p>
          <a:endParaRPr lang="en-GB"/>
        </a:p>
      </dgm:t>
    </dgm:pt>
    <dgm:pt modelId="{40AD3E45-3EE6-46EE-B5A8-8D239A430E31}">
      <dgm:prSet/>
      <dgm:spPr/>
      <dgm:t>
        <a:bodyPr/>
        <a:lstStyle/>
        <a:p>
          <a:r>
            <a:rPr lang="en-IN"/>
            <a:t>Infinite scrolling content</a:t>
          </a:r>
          <a:endParaRPr lang="en-IN" dirty="0"/>
        </a:p>
      </dgm:t>
    </dgm:pt>
    <dgm:pt modelId="{FC65A9BB-C0A5-4056-AB56-B0A5D521FDB4}" type="parTrans" cxnId="{07F7794A-3E37-48C5-A39E-3E68B9D7D412}">
      <dgm:prSet/>
      <dgm:spPr/>
      <dgm:t>
        <a:bodyPr/>
        <a:lstStyle/>
        <a:p>
          <a:endParaRPr lang="en-GB"/>
        </a:p>
      </dgm:t>
    </dgm:pt>
    <dgm:pt modelId="{C3523490-EDB3-47FC-9710-B6A5CCBEA0F9}" type="sibTrans" cxnId="{07F7794A-3E37-48C5-A39E-3E68B9D7D412}">
      <dgm:prSet/>
      <dgm:spPr/>
      <dgm:t>
        <a:bodyPr/>
        <a:lstStyle/>
        <a:p>
          <a:endParaRPr lang="en-GB"/>
        </a:p>
      </dgm:t>
    </dgm:pt>
    <dgm:pt modelId="{66436BD7-FA9A-4A0C-BA5E-724B4FEAF264}">
      <dgm:prSet/>
      <dgm:spPr/>
      <dgm:t>
        <a:bodyPr/>
        <a:lstStyle/>
        <a:p>
          <a:r>
            <a:rPr lang="en-GB"/>
            <a:t>Easy to access inappropriate content</a:t>
          </a:r>
          <a:endParaRPr lang="en-GB" dirty="0"/>
        </a:p>
      </dgm:t>
    </dgm:pt>
    <dgm:pt modelId="{7FAF8F08-C2AE-401C-9F54-B2C3E6653374}" type="parTrans" cxnId="{B95209B7-EB74-4CDA-97C7-79CBEE4A80AC}">
      <dgm:prSet/>
      <dgm:spPr/>
      <dgm:t>
        <a:bodyPr/>
        <a:lstStyle/>
        <a:p>
          <a:endParaRPr lang="en-GB"/>
        </a:p>
      </dgm:t>
    </dgm:pt>
    <dgm:pt modelId="{80229FDC-C830-4FF4-8A95-CA4E08D4FD91}" type="sibTrans" cxnId="{B95209B7-EB74-4CDA-97C7-79CBEE4A80AC}">
      <dgm:prSet/>
      <dgm:spPr/>
      <dgm:t>
        <a:bodyPr/>
        <a:lstStyle/>
        <a:p>
          <a:endParaRPr lang="en-GB"/>
        </a:p>
      </dgm:t>
    </dgm:pt>
    <dgm:pt modelId="{514CEA1B-5241-464E-8993-8538CA501575}" type="pres">
      <dgm:prSet presAssocID="{1488F6CB-27FF-4735-A309-7BCAF705F7A7}" presName="diagram" presStyleCnt="0">
        <dgm:presLayoutVars>
          <dgm:dir/>
          <dgm:resizeHandles val="exact"/>
        </dgm:presLayoutVars>
      </dgm:prSet>
      <dgm:spPr/>
    </dgm:pt>
    <dgm:pt modelId="{C859488D-7854-40DD-BF94-2F14B04D3811}" type="pres">
      <dgm:prSet presAssocID="{609AC355-C4C0-4735-8D8B-FB2BE2DD457D}" presName="node" presStyleLbl="node1" presStyleIdx="0" presStyleCnt="4">
        <dgm:presLayoutVars>
          <dgm:bulletEnabled val="1"/>
        </dgm:presLayoutVars>
      </dgm:prSet>
      <dgm:spPr/>
    </dgm:pt>
    <dgm:pt modelId="{13A8A6B8-E27C-4466-8687-9918C5969F9C}" type="pres">
      <dgm:prSet presAssocID="{CEC30D9D-3635-48E3-BDAC-4EE51299AAAF}" presName="sibTrans" presStyleCnt="0"/>
      <dgm:spPr/>
    </dgm:pt>
    <dgm:pt modelId="{12D87193-396D-4D8B-97A6-3987CD46C1A8}" type="pres">
      <dgm:prSet presAssocID="{D86CD3E5-DCAE-4462-8AD0-B6E82BD299EC}" presName="node" presStyleLbl="node1" presStyleIdx="1" presStyleCnt="4">
        <dgm:presLayoutVars>
          <dgm:bulletEnabled val="1"/>
        </dgm:presLayoutVars>
      </dgm:prSet>
      <dgm:spPr/>
    </dgm:pt>
    <dgm:pt modelId="{E59CF264-FD88-4B9D-885B-E22D371BA8B6}" type="pres">
      <dgm:prSet presAssocID="{0C360099-D23C-477A-AC9E-BC2AFCB6D367}" presName="sibTrans" presStyleCnt="0"/>
      <dgm:spPr/>
    </dgm:pt>
    <dgm:pt modelId="{6E7908FF-FF9F-45F7-BABA-E0DA4D8A9211}" type="pres">
      <dgm:prSet presAssocID="{40AD3E45-3EE6-46EE-B5A8-8D239A430E31}" presName="node" presStyleLbl="node1" presStyleIdx="2" presStyleCnt="4">
        <dgm:presLayoutVars>
          <dgm:bulletEnabled val="1"/>
        </dgm:presLayoutVars>
      </dgm:prSet>
      <dgm:spPr/>
    </dgm:pt>
    <dgm:pt modelId="{EBF09518-DDAE-42F8-9F99-B0C944518663}" type="pres">
      <dgm:prSet presAssocID="{C3523490-EDB3-47FC-9710-B6A5CCBEA0F9}" presName="sibTrans" presStyleCnt="0"/>
      <dgm:spPr/>
    </dgm:pt>
    <dgm:pt modelId="{A2F056DE-5BA9-410E-A2E7-1B4A6B22BC71}" type="pres">
      <dgm:prSet presAssocID="{66436BD7-FA9A-4A0C-BA5E-724B4FEAF264}" presName="node" presStyleLbl="node1" presStyleIdx="3" presStyleCnt="4">
        <dgm:presLayoutVars>
          <dgm:bulletEnabled val="1"/>
        </dgm:presLayoutVars>
      </dgm:prSet>
      <dgm:spPr/>
    </dgm:pt>
  </dgm:ptLst>
  <dgm:cxnLst>
    <dgm:cxn modelId="{2104F00A-23B2-43FE-99AC-8CA8E6FBA183}" type="presOf" srcId="{66436BD7-FA9A-4A0C-BA5E-724B4FEAF264}" destId="{A2F056DE-5BA9-410E-A2E7-1B4A6B22BC71}" srcOrd="0" destOrd="0" presId="urn:microsoft.com/office/officeart/2005/8/layout/default"/>
    <dgm:cxn modelId="{6C0E9540-653C-44B4-97DB-7D9244F939C6}" type="presOf" srcId="{D86CD3E5-DCAE-4462-8AD0-B6E82BD299EC}" destId="{12D87193-396D-4D8B-97A6-3987CD46C1A8}" srcOrd="0" destOrd="0" presId="urn:microsoft.com/office/officeart/2005/8/layout/default"/>
    <dgm:cxn modelId="{07F7794A-3E37-48C5-A39E-3E68B9D7D412}" srcId="{1488F6CB-27FF-4735-A309-7BCAF705F7A7}" destId="{40AD3E45-3EE6-46EE-B5A8-8D239A430E31}" srcOrd="2" destOrd="0" parTransId="{FC65A9BB-C0A5-4056-AB56-B0A5D521FDB4}" sibTransId="{C3523490-EDB3-47FC-9710-B6A5CCBEA0F9}"/>
    <dgm:cxn modelId="{68E22391-33A6-4AE6-8A31-C14D84DF410B}" type="presOf" srcId="{40AD3E45-3EE6-46EE-B5A8-8D239A430E31}" destId="{6E7908FF-FF9F-45F7-BABA-E0DA4D8A9211}" srcOrd="0" destOrd="0" presId="urn:microsoft.com/office/officeart/2005/8/layout/default"/>
    <dgm:cxn modelId="{B95209B7-EB74-4CDA-97C7-79CBEE4A80AC}" srcId="{1488F6CB-27FF-4735-A309-7BCAF705F7A7}" destId="{66436BD7-FA9A-4A0C-BA5E-724B4FEAF264}" srcOrd="3" destOrd="0" parTransId="{7FAF8F08-C2AE-401C-9F54-B2C3E6653374}" sibTransId="{80229FDC-C830-4FF4-8A95-CA4E08D4FD91}"/>
    <dgm:cxn modelId="{881B5BBB-B470-4B53-ABE6-2C827A14652D}" type="presOf" srcId="{1488F6CB-27FF-4735-A309-7BCAF705F7A7}" destId="{514CEA1B-5241-464E-8993-8538CA501575}" srcOrd="0" destOrd="0" presId="urn:microsoft.com/office/officeart/2005/8/layout/default"/>
    <dgm:cxn modelId="{1C4913D8-ADC6-42BF-9988-19464C88A750}" type="presOf" srcId="{609AC355-C4C0-4735-8D8B-FB2BE2DD457D}" destId="{C859488D-7854-40DD-BF94-2F14B04D3811}" srcOrd="0" destOrd="0" presId="urn:microsoft.com/office/officeart/2005/8/layout/default"/>
    <dgm:cxn modelId="{556DC2F0-AC5D-49A8-807F-48E3C6DC0711}" srcId="{1488F6CB-27FF-4735-A309-7BCAF705F7A7}" destId="{609AC355-C4C0-4735-8D8B-FB2BE2DD457D}" srcOrd="0" destOrd="0" parTransId="{6DC92FCF-7E10-4931-8969-B61A55D202E5}" sibTransId="{CEC30D9D-3635-48E3-BDAC-4EE51299AAAF}"/>
    <dgm:cxn modelId="{7F4163F8-038F-4746-8682-03EF5C2F3139}" srcId="{1488F6CB-27FF-4735-A309-7BCAF705F7A7}" destId="{D86CD3E5-DCAE-4462-8AD0-B6E82BD299EC}" srcOrd="1" destOrd="0" parTransId="{BC1ED93C-DA62-416B-AC8B-229B519A0FA7}" sibTransId="{0C360099-D23C-477A-AC9E-BC2AFCB6D367}"/>
    <dgm:cxn modelId="{01004133-862A-41FA-9969-984B95E5956F}" type="presParOf" srcId="{514CEA1B-5241-464E-8993-8538CA501575}" destId="{C859488D-7854-40DD-BF94-2F14B04D3811}" srcOrd="0" destOrd="0" presId="urn:microsoft.com/office/officeart/2005/8/layout/default"/>
    <dgm:cxn modelId="{59582EE4-4C1B-4410-90D9-6F4871E46050}" type="presParOf" srcId="{514CEA1B-5241-464E-8993-8538CA501575}" destId="{13A8A6B8-E27C-4466-8687-9918C5969F9C}" srcOrd="1" destOrd="0" presId="urn:microsoft.com/office/officeart/2005/8/layout/default"/>
    <dgm:cxn modelId="{EC6BDC36-AABE-43A4-B21C-7F83E72567DE}" type="presParOf" srcId="{514CEA1B-5241-464E-8993-8538CA501575}" destId="{12D87193-396D-4D8B-97A6-3987CD46C1A8}" srcOrd="2" destOrd="0" presId="urn:microsoft.com/office/officeart/2005/8/layout/default"/>
    <dgm:cxn modelId="{175ADB48-1A52-4D16-B93E-E21791975182}" type="presParOf" srcId="{514CEA1B-5241-464E-8993-8538CA501575}" destId="{E59CF264-FD88-4B9D-885B-E22D371BA8B6}" srcOrd="3" destOrd="0" presId="urn:microsoft.com/office/officeart/2005/8/layout/default"/>
    <dgm:cxn modelId="{D8B77B6C-2D11-4EAA-B995-86F190DCCA9C}" type="presParOf" srcId="{514CEA1B-5241-464E-8993-8538CA501575}" destId="{6E7908FF-FF9F-45F7-BABA-E0DA4D8A9211}" srcOrd="4" destOrd="0" presId="urn:microsoft.com/office/officeart/2005/8/layout/default"/>
    <dgm:cxn modelId="{097A1F9C-700A-4AF0-A3BA-DB4BA82AEAE3}" type="presParOf" srcId="{514CEA1B-5241-464E-8993-8538CA501575}" destId="{EBF09518-DDAE-42F8-9F99-B0C944518663}" srcOrd="5" destOrd="0" presId="urn:microsoft.com/office/officeart/2005/8/layout/default"/>
    <dgm:cxn modelId="{3DC36590-9EA2-4385-BD84-96F1C7FC7C70}" type="presParOf" srcId="{514CEA1B-5241-464E-8993-8538CA501575}" destId="{A2F056DE-5BA9-410E-A2E7-1B4A6B22BC7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998126-28C7-4A2C-AC4B-23334FF65CCF}" type="doc">
      <dgm:prSet loTypeId="urn:microsoft.com/office/officeart/2005/8/layout/process1" loCatId="process" qsTypeId="urn:microsoft.com/office/officeart/2005/8/quickstyle/simple1" qsCatId="simple" csTypeId="urn:microsoft.com/office/officeart/2005/8/colors/accent1_2" csCatId="accent1" phldr="1"/>
      <dgm:spPr/>
    </dgm:pt>
    <dgm:pt modelId="{D872AC92-ED1C-48C1-87AE-ADEABFCA1215}">
      <dgm:prSet phldrT="[Text]"/>
      <dgm:spPr/>
      <dgm:t>
        <a:bodyPr/>
        <a:lstStyle/>
        <a:p>
          <a:r>
            <a:rPr lang="en-IN" dirty="0"/>
            <a:t>When customers search on Google, they end up calling the fraudster’s number</a:t>
          </a:r>
        </a:p>
      </dgm:t>
    </dgm:pt>
    <dgm:pt modelId="{DF82BBE6-4C71-4719-B166-81068E09C7FC}" type="parTrans" cxnId="{0ACD5FEF-B626-490E-9ECE-A0625BB71DE3}">
      <dgm:prSet/>
      <dgm:spPr/>
      <dgm:t>
        <a:bodyPr/>
        <a:lstStyle/>
        <a:p>
          <a:endParaRPr lang="en-IN"/>
        </a:p>
      </dgm:t>
    </dgm:pt>
    <dgm:pt modelId="{2A318240-54C9-4030-97D7-4D0A54E65C8F}" type="sibTrans" cxnId="{0ACD5FEF-B626-490E-9ECE-A0625BB71DE3}">
      <dgm:prSet/>
      <dgm:spPr/>
      <dgm:t>
        <a:bodyPr/>
        <a:lstStyle/>
        <a:p>
          <a:endParaRPr lang="en-IN"/>
        </a:p>
      </dgm:t>
    </dgm:pt>
    <dgm:pt modelId="{CAEA50CC-303D-427C-97D8-C5728DB2E6C9}">
      <dgm:prSet phldrT="[Text]"/>
      <dgm:spPr/>
      <dgm:t>
        <a:bodyPr/>
        <a:lstStyle/>
        <a:p>
          <a:r>
            <a:rPr lang="en-IN" dirty="0"/>
            <a:t>Trick customers to share OTPs or install remote access apps</a:t>
          </a:r>
        </a:p>
      </dgm:t>
    </dgm:pt>
    <dgm:pt modelId="{2A98BF62-84BF-48D3-A93F-8993B8BE1F3D}" type="parTrans" cxnId="{56AD1831-3046-41FF-94A1-9F283F6C2135}">
      <dgm:prSet/>
      <dgm:spPr/>
      <dgm:t>
        <a:bodyPr/>
        <a:lstStyle/>
        <a:p>
          <a:endParaRPr lang="en-IN"/>
        </a:p>
      </dgm:t>
    </dgm:pt>
    <dgm:pt modelId="{796A0FEC-D64A-439E-A974-6DEFE8521857}" type="sibTrans" cxnId="{56AD1831-3046-41FF-94A1-9F283F6C2135}">
      <dgm:prSet/>
      <dgm:spPr/>
      <dgm:t>
        <a:bodyPr/>
        <a:lstStyle/>
        <a:p>
          <a:endParaRPr lang="en-IN"/>
        </a:p>
      </dgm:t>
    </dgm:pt>
    <dgm:pt modelId="{E99F2F96-B8E5-43CA-B640-69F4D2F3583D}" type="pres">
      <dgm:prSet presAssocID="{97998126-28C7-4A2C-AC4B-23334FF65CCF}" presName="Name0" presStyleCnt="0">
        <dgm:presLayoutVars>
          <dgm:dir/>
          <dgm:resizeHandles val="exact"/>
        </dgm:presLayoutVars>
      </dgm:prSet>
      <dgm:spPr/>
    </dgm:pt>
    <dgm:pt modelId="{E4888EBD-6525-4A8E-ACB7-088FD2977C41}" type="pres">
      <dgm:prSet presAssocID="{D872AC92-ED1C-48C1-87AE-ADEABFCA1215}" presName="node" presStyleLbl="node1" presStyleIdx="0" presStyleCnt="2">
        <dgm:presLayoutVars>
          <dgm:bulletEnabled val="1"/>
        </dgm:presLayoutVars>
      </dgm:prSet>
      <dgm:spPr/>
    </dgm:pt>
    <dgm:pt modelId="{4D9884AF-8976-45AA-B889-5BE4A1838AEA}" type="pres">
      <dgm:prSet presAssocID="{2A318240-54C9-4030-97D7-4D0A54E65C8F}" presName="sibTrans" presStyleLbl="sibTrans2D1" presStyleIdx="0" presStyleCnt="1"/>
      <dgm:spPr/>
    </dgm:pt>
    <dgm:pt modelId="{40AD68FD-49F0-4B2E-8E52-BA9EA620DE16}" type="pres">
      <dgm:prSet presAssocID="{2A318240-54C9-4030-97D7-4D0A54E65C8F}" presName="connectorText" presStyleLbl="sibTrans2D1" presStyleIdx="0" presStyleCnt="1"/>
      <dgm:spPr/>
    </dgm:pt>
    <dgm:pt modelId="{1E186435-B5DF-44A1-AF98-332507733352}" type="pres">
      <dgm:prSet presAssocID="{CAEA50CC-303D-427C-97D8-C5728DB2E6C9}" presName="node" presStyleLbl="node1" presStyleIdx="1" presStyleCnt="2">
        <dgm:presLayoutVars>
          <dgm:bulletEnabled val="1"/>
        </dgm:presLayoutVars>
      </dgm:prSet>
      <dgm:spPr/>
    </dgm:pt>
  </dgm:ptLst>
  <dgm:cxnLst>
    <dgm:cxn modelId="{E883A80C-07E5-4C6C-B437-7AA0A240C4FC}" type="presOf" srcId="{CAEA50CC-303D-427C-97D8-C5728DB2E6C9}" destId="{1E186435-B5DF-44A1-AF98-332507733352}" srcOrd="0" destOrd="0" presId="urn:microsoft.com/office/officeart/2005/8/layout/process1"/>
    <dgm:cxn modelId="{6B501925-6C66-4A3E-90FA-7C753D622C60}" type="presOf" srcId="{97998126-28C7-4A2C-AC4B-23334FF65CCF}" destId="{E99F2F96-B8E5-43CA-B640-69F4D2F3583D}" srcOrd="0" destOrd="0" presId="urn:microsoft.com/office/officeart/2005/8/layout/process1"/>
    <dgm:cxn modelId="{56AD1831-3046-41FF-94A1-9F283F6C2135}" srcId="{97998126-28C7-4A2C-AC4B-23334FF65CCF}" destId="{CAEA50CC-303D-427C-97D8-C5728DB2E6C9}" srcOrd="1" destOrd="0" parTransId="{2A98BF62-84BF-48D3-A93F-8993B8BE1F3D}" sibTransId="{796A0FEC-D64A-439E-A974-6DEFE8521857}"/>
    <dgm:cxn modelId="{5F288365-3FD4-4F99-A305-6CE7886337C3}" type="presOf" srcId="{2A318240-54C9-4030-97D7-4D0A54E65C8F}" destId="{4D9884AF-8976-45AA-B889-5BE4A1838AEA}" srcOrd="0" destOrd="0" presId="urn:microsoft.com/office/officeart/2005/8/layout/process1"/>
    <dgm:cxn modelId="{12150D57-D20B-476B-94AB-062D9400C45E}" type="presOf" srcId="{D872AC92-ED1C-48C1-87AE-ADEABFCA1215}" destId="{E4888EBD-6525-4A8E-ACB7-088FD2977C41}" srcOrd="0" destOrd="0" presId="urn:microsoft.com/office/officeart/2005/8/layout/process1"/>
    <dgm:cxn modelId="{AD08829D-09E0-4F25-8EC4-B91D2285C2DE}" type="presOf" srcId="{2A318240-54C9-4030-97D7-4D0A54E65C8F}" destId="{40AD68FD-49F0-4B2E-8E52-BA9EA620DE16}" srcOrd="1" destOrd="0" presId="urn:microsoft.com/office/officeart/2005/8/layout/process1"/>
    <dgm:cxn modelId="{0ACD5FEF-B626-490E-9ECE-A0625BB71DE3}" srcId="{97998126-28C7-4A2C-AC4B-23334FF65CCF}" destId="{D872AC92-ED1C-48C1-87AE-ADEABFCA1215}" srcOrd="0" destOrd="0" parTransId="{DF82BBE6-4C71-4719-B166-81068E09C7FC}" sibTransId="{2A318240-54C9-4030-97D7-4D0A54E65C8F}"/>
    <dgm:cxn modelId="{8CC9CCA2-8BE6-4412-B322-1CEDD2A23270}" type="presParOf" srcId="{E99F2F96-B8E5-43CA-B640-69F4D2F3583D}" destId="{E4888EBD-6525-4A8E-ACB7-088FD2977C41}" srcOrd="0" destOrd="0" presId="urn:microsoft.com/office/officeart/2005/8/layout/process1"/>
    <dgm:cxn modelId="{66A21A57-EBFF-4DC7-8D38-D8BE74DFFC3C}" type="presParOf" srcId="{E99F2F96-B8E5-43CA-B640-69F4D2F3583D}" destId="{4D9884AF-8976-45AA-B889-5BE4A1838AEA}" srcOrd="1" destOrd="0" presId="urn:microsoft.com/office/officeart/2005/8/layout/process1"/>
    <dgm:cxn modelId="{6D1FFBC7-45C9-41BC-82DD-E4AE0F6A7B57}" type="presParOf" srcId="{4D9884AF-8976-45AA-B889-5BE4A1838AEA}" destId="{40AD68FD-49F0-4B2E-8E52-BA9EA620DE16}" srcOrd="0" destOrd="0" presId="urn:microsoft.com/office/officeart/2005/8/layout/process1"/>
    <dgm:cxn modelId="{6CDBC69E-F4E6-4921-ADD0-1696E14AA7FC}" type="presParOf" srcId="{E99F2F96-B8E5-43CA-B640-69F4D2F3583D}" destId="{1E186435-B5DF-44A1-AF98-332507733352}"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998126-28C7-4A2C-AC4B-23334FF65CCF}" type="doc">
      <dgm:prSet loTypeId="urn:microsoft.com/office/officeart/2005/8/layout/process1" loCatId="process" qsTypeId="urn:microsoft.com/office/officeart/2005/8/quickstyle/simple1" qsCatId="simple" csTypeId="urn:microsoft.com/office/officeart/2005/8/colors/accent1_2" csCatId="accent1" phldr="1"/>
      <dgm:spPr/>
    </dgm:pt>
    <dgm:pt modelId="{D872AC92-ED1C-48C1-87AE-ADEABFCA1215}">
      <dgm:prSet phldrT="[Text]"/>
      <dgm:spPr/>
      <dgm:t>
        <a:bodyPr/>
        <a:lstStyle/>
        <a:p>
          <a:r>
            <a:rPr lang="en-IN" dirty="0"/>
            <a:t>Create fake profiles on matrimonial / dating apps and websites</a:t>
          </a:r>
        </a:p>
      </dgm:t>
    </dgm:pt>
    <dgm:pt modelId="{DF82BBE6-4C71-4719-B166-81068E09C7FC}" type="parTrans" cxnId="{0ACD5FEF-B626-490E-9ECE-A0625BB71DE3}">
      <dgm:prSet/>
      <dgm:spPr/>
      <dgm:t>
        <a:bodyPr/>
        <a:lstStyle/>
        <a:p>
          <a:endParaRPr lang="en-IN"/>
        </a:p>
      </dgm:t>
    </dgm:pt>
    <dgm:pt modelId="{2A318240-54C9-4030-97D7-4D0A54E65C8F}" type="sibTrans" cxnId="{0ACD5FEF-B626-490E-9ECE-A0625BB71DE3}">
      <dgm:prSet/>
      <dgm:spPr/>
      <dgm:t>
        <a:bodyPr/>
        <a:lstStyle/>
        <a:p>
          <a:endParaRPr lang="en-IN"/>
        </a:p>
      </dgm:t>
    </dgm:pt>
    <dgm:pt modelId="{CAEA50CC-303D-427C-97D8-C5728DB2E6C9}">
      <dgm:prSet phldrT="[Text]"/>
      <dgm:spPr/>
      <dgm:t>
        <a:bodyPr/>
        <a:lstStyle/>
        <a:p>
          <a:r>
            <a:rPr lang="en-IN" dirty="0"/>
            <a:t>Build trust over a period of time</a:t>
          </a:r>
        </a:p>
      </dgm:t>
    </dgm:pt>
    <dgm:pt modelId="{2A98BF62-84BF-48D3-A93F-8993B8BE1F3D}" type="parTrans" cxnId="{56AD1831-3046-41FF-94A1-9F283F6C2135}">
      <dgm:prSet/>
      <dgm:spPr/>
      <dgm:t>
        <a:bodyPr/>
        <a:lstStyle/>
        <a:p>
          <a:endParaRPr lang="en-IN"/>
        </a:p>
      </dgm:t>
    </dgm:pt>
    <dgm:pt modelId="{796A0FEC-D64A-439E-A974-6DEFE8521857}" type="sibTrans" cxnId="{56AD1831-3046-41FF-94A1-9F283F6C2135}">
      <dgm:prSet/>
      <dgm:spPr/>
      <dgm:t>
        <a:bodyPr/>
        <a:lstStyle/>
        <a:p>
          <a:endParaRPr lang="en-IN"/>
        </a:p>
      </dgm:t>
    </dgm:pt>
    <dgm:pt modelId="{334C3379-84F5-4403-8226-883ECD07C521}">
      <dgm:prSet phldrT="[Text]"/>
      <dgm:spPr/>
      <dgm:t>
        <a:bodyPr/>
        <a:lstStyle/>
        <a:p>
          <a:r>
            <a:rPr lang="en-IN" dirty="0"/>
            <a:t>Provide excuses for emergency / taking money</a:t>
          </a:r>
        </a:p>
      </dgm:t>
    </dgm:pt>
    <dgm:pt modelId="{3D9E5A4E-369C-4CFE-B2C2-92408DA60DE8}" type="parTrans" cxnId="{BCF2771B-1F78-4FA4-A68B-1A2915D06801}">
      <dgm:prSet/>
      <dgm:spPr/>
      <dgm:t>
        <a:bodyPr/>
        <a:lstStyle/>
        <a:p>
          <a:endParaRPr lang="en-IN"/>
        </a:p>
      </dgm:t>
    </dgm:pt>
    <dgm:pt modelId="{7D98E461-4DA2-4E61-B2DD-A352D29CF631}" type="sibTrans" cxnId="{BCF2771B-1F78-4FA4-A68B-1A2915D06801}">
      <dgm:prSet/>
      <dgm:spPr/>
      <dgm:t>
        <a:bodyPr/>
        <a:lstStyle/>
        <a:p>
          <a:endParaRPr lang="en-IN"/>
        </a:p>
      </dgm:t>
    </dgm:pt>
    <dgm:pt modelId="{E99F2F96-B8E5-43CA-B640-69F4D2F3583D}" type="pres">
      <dgm:prSet presAssocID="{97998126-28C7-4A2C-AC4B-23334FF65CCF}" presName="Name0" presStyleCnt="0">
        <dgm:presLayoutVars>
          <dgm:dir/>
          <dgm:resizeHandles val="exact"/>
        </dgm:presLayoutVars>
      </dgm:prSet>
      <dgm:spPr/>
    </dgm:pt>
    <dgm:pt modelId="{E4888EBD-6525-4A8E-ACB7-088FD2977C41}" type="pres">
      <dgm:prSet presAssocID="{D872AC92-ED1C-48C1-87AE-ADEABFCA1215}" presName="node" presStyleLbl="node1" presStyleIdx="0" presStyleCnt="3">
        <dgm:presLayoutVars>
          <dgm:bulletEnabled val="1"/>
        </dgm:presLayoutVars>
      </dgm:prSet>
      <dgm:spPr/>
    </dgm:pt>
    <dgm:pt modelId="{4D9884AF-8976-45AA-B889-5BE4A1838AEA}" type="pres">
      <dgm:prSet presAssocID="{2A318240-54C9-4030-97D7-4D0A54E65C8F}" presName="sibTrans" presStyleLbl="sibTrans2D1" presStyleIdx="0" presStyleCnt="2"/>
      <dgm:spPr/>
    </dgm:pt>
    <dgm:pt modelId="{40AD68FD-49F0-4B2E-8E52-BA9EA620DE16}" type="pres">
      <dgm:prSet presAssocID="{2A318240-54C9-4030-97D7-4D0A54E65C8F}" presName="connectorText" presStyleLbl="sibTrans2D1" presStyleIdx="0" presStyleCnt="2"/>
      <dgm:spPr/>
    </dgm:pt>
    <dgm:pt modelId="{1E186435-B5DF-44A1-AF98-332507733352}" type="pres">
      <dgm:prSet presAssocID="{CAEA50CC-303D-427C-97D8-C5728DB2E6C9}" presName="node" presStyleLbl="node1" presStyleIdx="1" presStyleCnt="3">
        <dgm:presLayoutVars>
          <dgm:bulletEnabled val="1"/>
        </dgm:presLayoutVars>
      </dgm:prSet>
      <dgm:spPr/>
    </dgm:pt>
    <dgm:pt modelId="{701473B6-0B1D-4FA7-B113-105C568220BF}" type="pres">
      <dgm:prSet presAssocID="{796A0FEC-D64A-439E-A974-6DEFE8521857}" presName="sibTrans" presStyleLbl="sibTrans2D1" presStyleIdx="1" presStyleCnt="2"/>
      <dgm:spPr/>
    </dgm:pt>
    <dgm:pt modelId="{D938E351-0009-46D9-A5C0-F7D7B7F9CC87}" type="pres">
      <dgm:prSet presAssocID="{796A0FEC-D64A-439E-A974-6DEFE8521857}" presName="connectorText" presStyleLbl="sibTrans2D1" presStyleIdx="1" presStyleCnt="2"/>
      <dgm:spPr/>
    </dgm:pt>
    <dgm:pt modelId="{A2DA7A78-5FBB-44B2-8AA2-72FC6F204908}" type="pres">
      <dgm:prSet presAssocID="{334C3379-84F5-4403-8226-883ECD07C521}" presName="node" presStyleLbl="node1" presStyleIdx="2" presStyleCnt="3">
        <dgm:presLayoutVars>
          <dgm:bulletEnabled val="1"/>
        </dgm:presLayoutVars>
      </dgm:prSet>
      <dgm:spPr/>
    </dgm:pt>
  </dgm:ptLst>
  <dgm:cxnLst>
    <dgm:cxn modelId="{E883A80C-07E5-4C6C-B437-7AA0A240C4FC}" type="presOf" srcId="{CAEA50CC-303D-427C-97D8-C5728DB2E6C9}" destId="{1E186435-B5DF-44A1-AF98-332507733352}" srcOrd="0" destOrd="0" presId="urn:microsoft.com/office/officeart/2005/8/layout/process1"/>
    <dgm:cxn modelId="{BCF2771B-1F78-4FA4-A68B-1A2915D06801}" srcId="{97998126-28C7-4A2C-AC4B-23334FF65CCF}" destId="{334C3379-84F5-4403-8226-883ECD07C521}" srcOrd="2" destOrd="0" parTransId="{3D9E5A4E-369C-4CFE-B2C2-92408DA60DE8}" sibTransId="{7D98E461-4DA2-4E61-B2DD-A352D29CF631}"/>
    <dgm:cxn modelId="{6B501925-6C66-4A3E-90FA-7C753D622C60}" type="presOf" srcId="{97998126-28C7-4A2C-AC4B-23334FF65CCF}" destId="{E99F2F96-B8E5-43CA-B640-69F4D2F3583D}" srcOrd="0" destOrd="0" presId="urn:microsoft.com/office/officeart/2005/8/layout/process1"/>
    <dgm:cxn modelId="{56AD1831-3046-41FF-94A1-9F283F6C2135}" srcId="{97998126-28C7-4A2C-AC4B-23334FF65CCF}" destId="{CAEA50CC-303D-427C-97D8-C5728DB2E6C9}" srcOrd="1" destOrd="0" parTransId="{2A98BF62-84BF-48D3-A93F-8993B8BE1F3D}" sibTransId="{796A0FEC-D64A-439E-A974-6DEFE8521857}"/>
    <dgm:cxn modelId="{BA06BE37-C203-4B7A-AD37-F89717BC265F}" type="presOf" srcId="{796A0FEC-D64A-439E-A974-6DEFE8521857}" destId="{D938E351-0009-46D9-A5C0-F7D7B7F9CC87}" srcOrd="1" destOrd="0" presId="urn:microsoft.com/office/officeart/2005/8/layout/process1"/>
    <dgm:cxn modelId="{5F288365-3FD4-4F99-A305-6CE7886337C3}" type="presOf" srcId="{2A318240-54C9-4030-97D7-4D0A54E65C8F}" destId="{4D9884AF-8976-45AA-B889-5BE4A1838AEA}" srcOrd="0" destOrd="0" presId="urn:microsoft.com/office/officeart/2005/8/layout/process1"/>
    <dgm:cxn modelId="{12150D57-D20B-476B-94AB-062D9400C45E}" type="presOf" srcId="{D872AC92-ED1C-48C1-87AE-ADEABFCA1215}" destId="{E4888EBD-6525-4A8E-ACB7-088FD2977C41}" srcOrd="0" destOrd="0" presId="urn:microsoft.com/office/officeart/2005/8/layout/process1"/>
    <dgm:cxn modelId="{AD08829D-09E0-4F25-8EC4-B91D2285C2DE}" type="presOf" srcId="{2A318240-54C9-4030-97D7-4D0A54E65C8F}" destId="{40AD68FD-49F0-4B2E-8E52-BA9EA620DE16}" srcOrd="1" destOrd="0" presId="urn:microsoft.com/office/officeart/2005/8/layout/process1"/>
    <dgm:cxn modelId="{E06EBD9D-A83F-4E85-8FAB-4C44B4A3DDB4}" type="presOf" srcId="{334C3379-84F5-4403-8226-883ECD07C521}" destId="{A2DA7A78-5FBB-44B2-8AA2-72FC6F204908}" srcOrd="0" destOrd="0" presId="urn:microsoft.com/office/officeart/2005/8/layout/process1"/>
    <dgm:cxn modelId="{4725E5D7-2DF4-4138-B2E5-0919F4D759B5}" type="presOf" srcId="{796A0FEC-D64A-439E-A974-6DEFE8521857}" destId="{701473B6-0B1D-4FA7-B113-105C568220BF}" srcOrd="0" destOrd="0" presId="urn:microsoft.com/office/officeart/2005/8/layout/process1"/>
    <dgm:cxn modelId="{0ACD5FEF-B626-490E-9ECE-A0625BB71DE3}" srcId="{97998126-28C7-4A2C-AC4B-23334FF65CCF}" destId="{D872AC92-ED1C-48C1-87AE-ADEABFCA1215}" srcOrd="0" destOrd="0" parTransId="{DF82BBE6-4C71-4719-B166-81068E09C7FC}" sibTransId="{2A318240-54C9-4030-97D7-4D0A54E65C8F}"/>
    <dgm:cxn modelId="{8CC9CCA2-8BE6-4412-B322-1CEDD2A23270}" type="presParOf" srcId="{E99F2F96-B8E5-43CA-B640-69F4D2F3583D}" destId="{E4888EBD-6525-4A8E-ACB7-088FD2977C41}" srcOrd="0" destOrd="0" presId="urn:microsoft.com/office/officeart/2005/8/layout/process1"/>
    <dgm:cxn modelId="{66A21A57-EBFF-4DC7-8D38-D8BE74DFFC3C}" type="presParOf" srcId="{E99F2F96-B8E5-43CA-B640-69F4D2F3583D}" destId="{4D9884AF-8976-45AA-B889-5BE4A1838AEA}" srcOrd="1" destOrd="0" presId="urn:microsoft.com/office/officeart/2005/8/layout/process1"/>
    <dgm:cxn modelId="{6D1FFBC7-45C9-41BC-82DD-E4AE0F6A7B57}" type="presParOf" srcId="{4D9884AF-8976-45AA-B889-5BE4A1838AEA}" destId="{40AD68FD-49F0-4B2E-8E52-BA9EA620DE16}" srcOrd="0" destOrd="0" presId="urn:microsoft.com/office/officeart/2005/8/layout/process1"/>
    <dgm:cxn modelId="{6CDBC69E-F4E6-4921-ADD0-1696E14AA7FC}" type="presParOf" srcId="{E99F2F96-B8E5-43CA-B640-69F4D2F3583D}" destId="{1E186435-B5DF-44A1-AF98-332507733352}" srcOrd="2" destOrd="0" presId="urn:microsoft.com/office/officeart/2005/8/layout/process1"/>
    <dgm:cxn modelId="{5CDA3B62-954D-4898-AE70-AD5E85A31B2B}" type="presParOf" srcId="{E99F2F96-B8E5-43CA-B640-69F4D2F3583D}" destId="{701473B6-0B1D-4FA7-B113-105C568220BF}" srcOrd="3" destOrd="0" presId="urn:microsoft.com/office/officeart/2005/8/layout/process1"/>
    <dgm:cxn modelId="{63D71568-0191-453C-A374-1F64E49F36CE}" type="presParOf" srcId="{701473B6-0B1D-4FA7-B113-105C568220BF}" destId="{D938E351-0009-46D9-A5C0-F7D7B7F9CC87}" srcOrd="0" destOrd="0" presId="urn:microsoft.com/office/officeart/2005/8/layout/process1"/>
    <dgm:cxn modelId="{8C0B338F-749E-46C3-83C5-7F816ED49A0B}" type="presParOf" srcId="{E99F2F96-B8E5-43CA-B640-69F4D2F3583D}" destId="{A2DA7A78-5FBB-44B2-8AA2-72FC6F20490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75D6C0-36EA-42AB-8C80-A4BFC5FCF1C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BEA8F2E2-BFED-4F78-ABC0-9B9B0B4A7ECD}">
      <dgm:prSet phldrT="[Text]"/>
      <dgm:spPr/>
      <dgm:t>
        <a:bodyPr/>
        <a:lstStyle/>
        <a:p>
          <a:r>
            <a:rPr lang="en-IN" dirty="0"/>
            <a:t>Careful when downloading files from internet</a:t>
          </a:r>
          <a:endParaRPr lang="en-GB" dirty="0"/>
        </a:p>
      </dgm:t>
    </dgm:pt>
    <dgm:pt modelId="{B5877CE1-2887-43E1-BC22-485641D376EE}" type="parTrans" cxnId="{9707AC41-0785-4996-9A80-5D320BBE0400}">
      <dgm:prSet/>
      <dgm:spPr/>
      <dgm:t>
        <a:bodyPr/>
        <a:lstStyle/>
        <a:p>
          <a:endParaRPr lang="en-GB"/>
        </a:p>
      </dgm:t>
    </dgm:pt>
    <dgm:pt modelId="{55EB92B6-D83F-4F4A-A3D9-E017DF29790B}" type="sibTrans" cxnId="{9707AC41-0785-4996-9A80-5D320BBE0400}">
      <dgm:prSet/>
      <dgm:spPr/>
      <dgm:t>
        <a:bodyPr/>
        <a:lstStyle/>
        <a:p>
          <a:endParaRPr lang="en-GB"/>
        </a:p>
      </dgm:t>
    </dgm:pt>
    <dgm:pt modelId="{86CCB4C0-30DF-496B-A2A8-F51190FCB8E3}">
      <dgm:prSet phldrT="[Text]"/>
      <dgm:spPr/>
      <dgm:t>
        <a:bodyPr/>
        <a:lstStyle/>
        <a:p>
          <a:r>
            <a:rPr lang="en-IN" dirty="0"/>
            <a:t>Install programs only from trusted sources</a:t>
          </a:r>
          <a:endParaRPr lang="en-GB" dirty="0"/>
        </a:p>
      </dgm:t>
    </dgm:pt>
    <dgm:pt modelId="{0DFC0AF9-F628-4637-8723-942E4DC4D550}" type="parTrans" cxnId="{737C20F5-D942-4A94-A49E-AA79652E2900}">
      <dgm:prSet/>
      <dgm:spPr/>
      <dgm:t>
        <a:bodyPr/>
        <a:lstStyle/>
        <a:p>
          <a:endParaRPr lang="en-GB"/>
        </a:p>
      </dgm:t>
    </dgm:pt>
    <dgm:pt modelId="{DCE06C28-F872-4FEA-934B-4A41358F8071}" type="sibTrans" cxnId="{737C20F5-D942-4A94-A49E-AA79652E2900}">
      <dgm:prSet/>
      <dgm:spPr/>
      <dgm:t>
        <a:bodyPr/>
        <a:lstStyle/>
        <a:p>
          <a:endParaRPr lang="en-GB"/>
        </a:p>
      </dgm:t>
    </dgm:pt>
    <dgm:pt modelId="{A45EF1DB-4B3B-475B-AAFD-DF9F8243D361}">
      <dgm:prSet phldrT="[Text]"/>
      <dgm:spPr/>
      <dgm:t>
        <a:bodyPr/>
        <a:lstStyle/>
        <a:p>
          <a:r>
            <a:rPr lang="en-IN" dirty="0"/>
            <a:t>Avoid usage of unknown USB drives</a:t>
          </a:r>
          <a:endParaRPr lang="en-GB" dirty="0"/>
        </a:p>
      </dgm:t>
    </dgm:pt>
    <dgm:pt modelId="{33B1605B-7C89-4838-B0F9-3CC719877C80}" type="parTrans" cxnId="{EA43B5A0-5A27-4656-90BB-D5C8CD171520}">
      <dgm:prSet/>
      <dgm:spPr/>
      <dgm:t>
        <a:bodyPr/>
        <a:lstStyle/>
        <a:p>
          <a:endParaRPr lang="en-GB"/>
        </a:p>
      </dgm:t>
    </dgm:pt>
    <dgm:pt modelId="{525BCC23-823F-4FD8-BB2E-83757A1A3A8F}" type="sibTrans" cxnId="{EA43B5A0-5A27-4656-90BB-D5C8CD171520}">
      <dgm:prSet/>
      <dgm:spPr/>
      <dgm:t>
        <a:bodyPr/>
        <a:lstStyle/>
        <a:p>
          <a:endParaRPr lang="en-GB"/>
        </a:p>
      </dgm:t>
    </dgm:pt>
    <dgm:pt modelId="{2A0424BF-08D9-4F6D-8E0F-CCD295E25819}">
      <dgm:prSet phldrT="[Text]"/>
      <dgm:spPr/>
      <dgm:t>
        <a:bodyPr/>
        <a:lstStyle/>
        <a:p>
          <a:r>
            <a:rPr lang="en-IN" dirty="0"/>
            <a:t>Keep all software updated</a:t>
          </a:r>
          <a:endParaRPr lang="en-GB" dirty="0"/>
        </a:p>
      </dgm:t>
    </dgm:pt>
    <dgm:pt modelId="{F5692211-A27A-4D59-8361-4249657B5A0E}" type="parTrans" cxnId="{1E0FDB84-AEBF-4802-8C41-69F7008EB99F}">
      <dgm:prSet/>
      <dgm:spPr/>
      <dgm:t>
        <a:bodyPr/>
        <a:lstStyle/>
        <a:p>
          <a:endParaRPr lang="en-GB"/>
        </a:p>
      </dgm:t>
    </dgm:pt>
    <dgm:pt modelId="{70BD9713-30AF-479C-B66A-A1330D4D33AC}" type="sibTrans" cxnId="{1E0FDB84-AEBF-4802-8C41-69F7008EB99F}">
      <dgm:prSet/>
      <dgm:spPr/>
      <dgm:t>
        <a:bodyPr/>
        <a:lstStyle/>
        <a:p>
          <a:endParaRPr lang="en-GB"/>
        </a:p>
      </dgm:t>
    </dgm:pt>
    <dgm:pt modelId="{6AB228AA-C7E1-4C9C-B44B-D62278877977}">
      <dgm:prSet phldrT="[Text]"/>
      <dgm:spPr/>
      <dgm:t>
        <a:bodyPr/>
        <a:lstStyle/>
        <a:p>
          <a:r>
            <a:rPr lang="en-IN" dirty="0"/>
            <a:t>Lock your system when not in use</a:t>
          </a:r>
          <a:endParaRPr lang="en-GB" dirty="0"/>
        </a:p>
      </dgm:t>
    </dgm:pt>
    <dgm:pt modelId="{33B4F310-4FE2-4B01-8DDA-D938E7FC35DD}" type="parTrans" cxnId="{B0026D49-6EBA-45D2-AAD5-05191DFEE559}">
      <dgm:prSet/>
      <dgm:spPr/>
      <dgm:t>
        <a:bodyPr/>
        <a:lstStyle/>
        <a:p>
          <a:endParaRPr lang="en-GB"/>
        </a:p>
      </dgm:t>
    </dgm:pt>
    <dgm:pt modelId="{27C84E37-E5FD-41FE-A9AC-E6A848D1C55D}" type="sibTrans" cxnId="{B0026D49-6EBA-45D2-AAD5-05191DFEE559}">
      <dgm:prSet/>
      <dgm:spPr/>
      <dgm:t>
        <a:bodyPr/>
        <a:lstStyle/>
        <a:p>
          <a:endParaRPr lang="en-GB"/>
        </a:p>
      </dgm:t>
    </dgm:pt>
    <dgm:pt modelId="{88BB49DF-33DD-4510-8CAF-1196B0B3749E}" type="pres">
      <dgm:prSet presAssocID="{9775D6C0-36EA-42AB-8C80-A4BFC5FCF1C1}" presName="Name0" presStyleCnt="0">
        <dgm:presLayoutVars>
          <dgm:chMax val="7"/>
          <dgm:chPref val="7"/>
          <dgm:dir/>
        </dgm:presLayoutVars>
      </dgm:prSet>
      <dgm:spPr/>
    </dgm:pt>
    <dgm:pt modelId="{723848F0-6757-4479-8226-FBC7E643D198}" type="pres">
      <dgm:prSet presAssocID="{9775D6C0-36EA-42AB-8C80-A4BFC5FCF1C1}" presName="Name1" presStyleCnt="0"/>
      <dgm:spPr/>
    </dgm:pt>
    <dgm:pt modelId="{BC7F6A9F-9DC7-4265-AB50-0178566584B7}" type="pres">
      <dgm:prSet presAssocID="{9775D6C0-36EA-42AB-8C80-A4BFC5FCF1C1}" presName="cycle" presStyleCnt="0"/>
      <dgm:spPr/>
    </dgm:pt>
    <dgm:pt modelId="{370C8333-36C3-4EFD-9699-AE9DA092BD08}" type="pres">
      <dgm:prSet presAssocID="{9775D6C0-36EA-42AB-8C80-A4BFC5FCF1C1}" presName="srcNode" presStyleLbl="node1" presStyleIdx="0" presStyleCnt="5"/>
      <dgm:spPr/>
    </dgm:pt>
    <dgm:pt modelId="{D3123246-B33B-4706-A099-C101547BC6FF}" type="pres">
      <dgm:prSet presAssocID="{9775D6C0-36EA-42AB-8C80-A4BFC5FCF1C1}" presName="conn" presStyleLbl="parChTrans1D2" presStyleIdx="0" presStyleCnt="1"/>
      <dgm:spPr/>
    </dgm:pt>
    <dgm:pt modelId="{C5A2030D-EB03-4939-A65D-DFB1196886C8}" type="pres">
      <dgm:prSet presAssocID="{9775D6C0-36EA-42AB-8C80-A4BFC5FCF1C1}" presName="extraNode" presStyleLbl="node1" presStyleIdx="0" presStyleCnt="5"/>
      <dgm:spPr/>
    </dgm:pt>
    <dgm:pt modelId="{B6CE3C48-F26F-468B-B1D4-5D67F695B9A2}" type="pres">
      <dgm:prSet presAssocID="{9775D6C0-36EA-42AB-8C80-A4BFC5FCF1C1}" presName="dstNode" presStyleLbl="node1" presStyleIdx="0" presStyleCnt="5"/>
      <dgm:spPr/>
    </dgm:pt>
    <dgm:pt modelId="{16961CAF-CDF2-4CAB-83AD-64E17646EEAA}" type="pres">
      <dgm:prSet presAssocID="{BEA8F2E2-BFED-4F78-ABC0-9B9B0B4A7ECD}" presName="text_1" presStyleLbl="node1" presStyleIdx="0" presStyleCnt="5">
        <dgm:presLayoutVars>
          <dgm:bulletEnabled val="1"/>
        </dgm:presLayoutVars>
      </dgm:prSet>
      <dgm:spPr/>
    </dgm:pt>
    <dgm:pt modelId="{89A3B185-06A3-4BD8-A581-30E03122AEA1}" type="pres">
      <dgm:prSet presAssocID="{BEA8F2E2-BFED-4F78-ABC0-9B9B0B4A7ECD}" presName="accent_1" presStyleCnt="0"/>
      <dgm:spPr/>
    </dgm:pt>
    <dgm:pt modelId="{04044203-B391-42C3-85BE-444DD6316381}" type="pres">
      <dgm:prSet presAssocID="{BEA8F2E2-BFED-4F78-ABC0-9B9B0B4A7ECD}" presName="accentRepeatNode" presStyleLbl="solidFgAcc1" presStyleIdx="0" presStyleCnt="5"/>
      <dgm:spPr/>
    </dgm:pt>
    <dgm:pt modelId="{A3D21FE7-E372-4195-BC37-C2507E17F4ED}" type="pres">
      <dgm:prSet presAssocID="{86CCB4C0-30DF-496B-A2A8-F51190FCB8E3}" presName="text_2" presStyleLbl="node1" presStyleIdx="1" presStyleCnt="5">
        <dgm:presLayoutVars>
          <dgm:bulletEnabled val="1"/>
        </dgm:presLayoutVars>
      </dgm:prSet>
      <dgm:spPr/>
    </dgm:pt>
    <dgm:pt modelId="{10CA788E-1537-465B-A8CD-7D2CA14CD139}" type="pres">
      <dgm:prSet presAssocID="{86CCB4C0-30DF-496B-A2A8-F51190FCB8E3}" presName="accent_2" presStyleCnt="0"/>
      <dgm:spPr/>
    </dgm:pt>
    <dgm:pt modelId="{C16495C8-B15B-4378-848F-B0AFA12ACD13}" type="pres">
      <dgm:prSet presAssocID="{86CCB4C0-30DF-496B-A2A8-F51190FCB8E3}" presName="accentRepeatNode" presStyleLbl="solidFgAcc1" presStyleIdx="1" presStyleCnt="5"/>
      <dgm:spPr/>
    </dgm:pt>
    <dgm:pt modelId="{1E309B43-A4AC-4707-B0E7-25D252B4EC27}" type="pres">
      <dgm:prSet presAssocID="{A45EF1DB-4B3B-475B-AAFD-DF9F8243D361}" presName="text_3" presStyleLbl="node1" presStyleIdx="2" presStyleCnt="5">
        <dgm:presLayoutVars>
          <dgm:bulletEnabled val="1"/>
        </dgm:presLayoutVars>
      </dgm:prSet>
      <dgm:spPr/>
    </dgm:pt>
    <dgm:pt modelId="{DB8438EF-8F93-4E47-A696-1FFD7C59AE27}" type="pres">
      <dgm:prSet presAssocID="{A45EF1DB-4B3B-475B-AAFD-DF9F8243D361}" presName="accent_3" presStyleCnt="0"/>
      <dgm:spPr/>
    </dgm:pt>
    <dgm:pt modelId="{598645A5-23AE-4A0A-9528-F79748231671}" type="pres">
      <dgm:prSet presAssocID="{A45EF1DB-4B3B-475B-AAFD-DF9F8243D361}" presName="accentRepeatNode" presStyleLbl="solidFgAcc1" presStyleIdx="2" presStyleCnt="5"/>
      <dgm:spPr/>
    </dgm:pt>
    <dgm:pt modelId="{8D9C0DAA-2081-4244-BA64-739609E599D2}" type="pres">
      <dgm:prSet presAssocID="{2A0424BF-08D9-4F6D-8E0F-CCD295E25819}" presName="text_4" presStyleLbl="node1" presStyleIdx="3" presStyleCnt="5">
        <dgm:presLayoutVars>
          <dgm:bulletEnabled val="1"/>
        </dgm:presLayoutVars>
      </dgm:prSet>
      <dgm:spPr/>
    </dgm:pt>
    <dgm:pt modelId="{29BCBECF-4945-43A8-8492-8905AB6A93C8}" type="pres">
      <dgm:prSet presAssocID="{2A0424BF-08D9-4F6D-8E0F-CCD295E25819}" presName="accent_4" presStyleCnt="0"/>
      <dgm:spPr/>
    </dgm:pt>
    <dgm:pt modelId="{40CBE677-9703-49D2-BA23-F80F6B58A028}" type="pres">
      <dgm:prSet presAssocID="{2A0424BF-08D9-4F6D-8E0F-CCD295E25819}" presName="accentRepeatNode" presStyleLbl="solidFgAcc1" presStyleIdx="3" presStyleCnt="5"/>
      <dgm:spPr/>
    </dgm:pt>
    <dgm:pt modelId="{B5189944-2AAD-4208-86A0-B99D81427979}" type="pres">
      <dgm:prSet presAssocID="{6AB228AA-C7E1-4C9C-B44B-D62278877977}" presName="text_5" presStyleLbl="node1" presStyleIdx="4" presStyleCnt="5">
        <dgm:presLayoutVars>
          <dgm:bulletEnabled val="1"/>
        </dgm:presLayoutVars>
      </dgm:prSet>
      <dgm:spPr/>
    </dgm:pt>
    <dgm:pt modelId="{F8EF64D6-EEC5-4E96-945F-7AE58815CBCD}" type="pres">
      <dgm:prSet presAssocID="{6AB228AA-C7E1-4C9C-B44B-D62278877977}" presName="accent_5" presStyleCnt="0"/>
      <dgm:spPr/>
    </dgm:pt>
    <dgm:pt modelId="{7D283BA9-DB60-4471-BD80-78DD44737A92}" type="pres">
      <dgm:prSet presAssocID="{6AB228AA-C7E1-4C9C-B44B-D62278877977}" presName="accentRepeatNode" presStyleLbl="solidFgAcc1" presStyleIdx="4" presStyleCnt="5"/>
      <dgm:spPr/>
    </dgm:pt>
  </dgm:ptLst>
  <dgm:cxnLst>
    <dgm:cxn modelId="{7FE7881C-0EBE-4361-BD23-3143CF56E7F5}" type="presOf" srcId="{86CCB4C0-30DF-496B-A2A8-F51190FCB8E3}" destId="{A3D21FE7-E372-4195-BC37-C2507E17F4ED}" srcOrd="0" destOrd="0" presId="urn:microsoft.com/office/officeart/2008/layout/VerticalCurvedList"/>
    <dgm:cxn modelId="{6932F737-37A6-4F14-AB30-D59D67BFDF78}" type="presOf" srcId="{BEA8F2E2-BFED-4F78-ABC0-9B9B0B4A7ECD}" destId="{16961CAF-CDF2-4CAB-83AD-64E17646EEAA}" srcOrd="0" destOrd="0" presId="urn:microsoft.com/office/officeart/2008/layout/VerticalCurvedList"/>
    <dgm:cxn modelId="{D61A465F-323A-4B72-8B05-D7667C6CFBF0}" type="presOf" srcId="{55EB92B6-D83F-4F4A-A3D9-E017DF29790B}" destId="{D3123246-B33B-4706-A099-C101547BC6FF}" srcOrd="0" destOrd="0" presId="urn:microsoft.com/office/officeart/2008/layout/VerticalCurvedList"/>
    <dgm:cxn modelId="{9707AC41-0785-4996-9A80-5D320BBE0400}" srcId="{9775D6C0-36EA-42AB-8C80-A4BFC5FCF1C1}" destId="{BEA8F2E2-BFED-4F78-ABC0-9B9B0B4A7ECD}" srcOrd="0" destOrd="0" parTransId="{B5877CE1-2887-43E1-BC22-485641D376EE}" sibTransId="{55EB92B6-D83F-4F4A-A3D9-E017DF29790B}"/>
    <dgm:cxn modelId="{B0026D49-6EBA-45D2-AAD5-05191DFEE559}" srcId="{9775D6C0-36EA-42AB-8C80-A4BFC5FCF1C1}" destId="{6AB228AA-C7E1-4C9C-B44B-D62278877977}" srcOrd="4" destOrd="0" parTransId="{33B4F310-4FE2-4B01-8DDA-D938E7FC35DD}" sibTransId="{27C84E37-E5FD-41FE-A9AC-E6A848D1C55D}"/>
    <dgm:cxn modelId="{F7BDBA74-3BFC-41A7-8B1F-6C3814F0EBC6}" type="presOf" srcId="{9775D6C0-36EA-42AB-8C80-A4BFC5FCF1C1}" destId="{88BB49DF-33DD-4510-8CAF-1196B0B3749E}" srcOrd="0" destOrd="0" presId="urn:microsoft.com/office/officeart/2008/layout/VerticalCurvedList"/>
    <dgm:cxn modelId="{1E0FDB84-AEBF-4802-8C41-69F7008EB99F}" srcId="{9775D6C0-36EA-42AB-8C80-A4BFC5FCF1C1}" destId="{2A0424BF-08D9-4F6D-8E0F-CCD295E25819}" srcOrd="3" destOrd="0" parTransId="{F5692211-A27A-4D59-8361-4249657B5A0E}" sibTransId="{70BD9713-30AF-479C-B66A-A1330D4D33AC}"/>
    <dgm:cxn modelId="{EA43B5A0-5A27-4656-90BB-D5C8CD171520}" srcId="{9775D6C0-36EA-42AB-8C80-A4BFC5FCF1C1}" destId="{A45EF1DB-4B3B-475B-AAFD-DF9F8243D361}" srcOrd="2" destOrd="0" parTransId="{33B1605B-7C89-4838-B0F9-3CC719877C80}" sibTransId="{525BCC23-823F-4FD8-BB2E-83757A1A3A8F}"/>
    <dgm:cxn modelId="{8D3032C7-A69E-4308-B4FC-69A5F391C9E1}" type="presOf" srcId="{A45EF1DB-4B3B-475B-AAFD-DF9F8243D361}" destId="{1E309B43-A4AC-4707-B0E7-25D252B4EC27}" srcOrd="0" destOrd="0" presId="urn:microsoft.com/office/officeart/2008/layout/VerticalCurvedList"/>
    <dgm:cxn modelId="{BCC4DED2-82AD-482C-B788-0DA12A45CCAC}" type="presOf" srcId="{2A0424BF-08D9-4F6D-8E0F-CCD295E25819}" destId="{8D9C0DAA-2081-4244-BA64-739609E599D2}" srcOrd="0" destOrd="0" presId="urn:microsoft.com/office/officeart/2008/layout/VerticalCurvedList"/>
    <dgm:cxn modelId="{742863DF-9752-4EB0-BBEE-F44C04FD018B}" type="presOf" srcId="{6AB228AA-C7E1-4C9C-B44B-D62278877977}" destId="{B5189944-2AAD-4208-86A0-B99D81427979}" srcOrd="0" destOrd="0" presId="urn:microsoft.com/office/officeart/2008/layout/VerticalCurvedList"/>
    <dgm:cxn modelId="{737C20F5-D942-4A94-A49E-AA79652E2900}" srcId="{9775D6C0-36EA-42AB-8C80-A4BFC5FCF1C1}" destId="{86CCB4C0-30DF-496B-A2A8-F51190FCB8E3}" srcOrd="1" destOrd="0" parTransId="{0DFC0AF9-F628-4637-8723-942E4DC4D550}" sibTransId="{DCE06C28-F872-4FEA-934B-4A41358F8071}"/>
    <dgm:cxn modelId="{7D2BAEF5-DF7A-46EA-8D28-E156A7AA4A8F}" type="presParOf" srcId="{88BB49DF-33DD-4510-8CAF-1196B0B3749E}" destId="{723848F0-6757-4479-8226-FBC7E643D198}" srcOrd="0" destOrd="0" presId="urn:microsoft.com/office/officeart/2008/layout/VerticalCurvedList"/>
    <dgm:cxn modelId="{1EE73C32-DB4F-468C-A93C-EFCFE64E5162}" type="presParOf" srcId="{723848F0-6757-4479-8226-FBC7E643D198}" destId="{BC7F6A9F-9DC7-4265-AB50-0178566584B7}" srcOrd="0" destOrd="0" presId="urn:microsoft.com/office/officeart/2008/layout/VerticalCurvedList"/>
    <dgm:cxn modelId="{71F2F142-6AA8-40BE-BB59-04D4EF3CA761}" type="presParOf" srcId="{BC7F6A9F-9DC7-4265-AB50-0178566584B7}" destId="{370C8333-36C3-4EFD-9699-AE9DA092BD08}" srcOrd="0" destOrd="0" presId="urn:microsoft.com/office/officeart/2008/layout/VerticalCurvedList"/>
    <dgm:cxn modelId="{2DC905C2-E731-44F1-9F85-95EB0678767C}" type="presParOf" srcId="{BC7F6A9F-9DC7-4265-AB50-0178566584B7}" destId="{D3123246-B33B-4706-A099-C101547BC6FF}" srcOrd="1" destOrd="0" presId="urn:microsoft.com/office/officeart/2008/layout/VerticalCurvedList"/>
    <dgm:cxn modelId="{1A025848-294B-4807-AE6B-796C7031FE53}" type="presParOf" srcId="{BC7F6A9F-9DC7-4265-AB50-0178566584B7}" destId="{C5A2030D-EB03-4939-A65D-DFB1196886C8}" srcOrd="2" destOrd="0" presId="urn:microsoft.com/office/officeart/2008/layout/VerticalCurvedList"/>
    <dgm:cxn modelId="{C7BEC44B-86BB-498F-AB3F-134B69D47EC0}" type="presParOf" srcId="{BC7F6A9F-9DC7-4265-AB50-0178566584B7}" destId="{B6CE3C48-F26F-468B-B1D4-5D67F695B9A2}" srcOrd="3" destOrd="0" presId="urn:microsoft.com/office/officeart/2008/layout/VerticalCurvedList"/>
    <dgm:cxn modelId="{2CD51325-D1CA-41BE-A075-5636D8D1D1DD}" type="presParOf" srcId="{723848F0-6757-4479-8226-FBC7E643D198}" destId="{16961CAF-CDF2-4CAB-83AD-64E17646EEAA}" srcOrd="1" destOrd="0" presId="urn:microsoft.com/office/officeart/2008/layout/VerticalCurvedList"/>
    <dgm:cxn modelId="{624F73EC-048D-4F35-8E10-F03C661873CD}" type="presParOf" srcId="{723848F0-6757-4479-8226-FBC7E643D198}" destId="{89A3B185-06A3-4BD8-A581-30E03122AEA1}" srcOrd="2" destOrd="0" presId="urn:microsoft.com/office/officeart/2008/layout/VerticalCurvedList"/>
    <dgm:cxn modelId="{673F5E7E-9AAB-4E0B-889E-A9A67A234136}" type="presParOf" srcId="{89A3B185-06A3-4BD8-A581-30E03122AEA1}" destId="{04044203-B391-42C3-85BE-444DD6316381}" srcOrd="0" destOrd="0" presId="urn:microsoft.com/office/officeart/2008/layout/VerticalCurvedList"/>
    <dgm:cxn modelId="{091F5613-829A-49BA-972C-78736948CC7A}" type="presParOf" srcId="{723848F0-6757-4479-8226-FBC7E643D198}" destId="{A3D21FE7-E372-4195-BC37-C2507E17F4ED}" srcOrd="3" destOrd="0" presId="urn:microsoft.com/office/officeart/2008/layout/VerticalCurvedList"/>
    <dgm:cxn modelId="{FA1612AE-CD2A-4300-8A14-BD344D0B09B8}" type="presParOf" srcId="{723848F0-6757-4479-8226-FBC7E643D198}" destId="{10CA788E-1537-465B-A8CD-7D2CA14CD139}" srcOrd="4" destOrd="0" presId="urn:microsoft.com/office/officeart/2008/layout/VerticalCurvedList"/>
    <dgm:cxn modelId="{5B262D4C-B266-4593-9F03-235BC94604CF}" type="presParOf" srcId="{10CA788E-1537-465B-A8CD-7D2CA14CD139}" destId="{C16495C8-B15B-4378-848F-B0AFA12ACD13}" srcOrd="0" destOrd="0" presId="urn:microsoft.com/office/officeart/2008/layout/VerticalCurvedList"/>
    <dgm:cxn modelId="{16AE459E-1E71-4F7D-8C24-16AD937715D4}" type="presParOf" srcId="{723848F0-6757-4479-8226-FBC7E643D198}" destId="{1E309B43-A4AC-4707-B0E7-25D252B4EC27}" srcOrd="5" destOrd="0" presId="urn:microsoft.com/office/officeart/2008/layout/VerticalCurvedList"/>
    <dgm:cxn modelId="{586E551D-4936-42B5-87BE-0B8D950C65D6}" type="presParOf" srcId="{723848F0-6757-4479-8226-FBC7E643D198}" destId="{DB8438EF-8F93-4E47-A696-1FFD7C59AE27}" srcOrd="6" destOrd="0" presId="urn:microsoft.com/office/officeart/2008/layout/VerticalCurvedList"/>
    <dgm:cxn modelId="{E8C0FF0B-EC14-4CA4-83B4-50F46DFF2AE6}" type="presParOf" srcId="{DB8438EF-8F93-4E47-A696-1FFD7C59AE27}" destId="{598645A5-23AE-4A0A-9528-F79748231671}" srcOrd="0" destOrd="0" presId="urn:microsoft.com/office/officeart/2008/layout/VerticalCurvedList"/>
    <dgm:cxn modelId="{7021CD3E-BA70-4F94-9F1D-0BD26026BF09}" type="presParOf" srcId="{723848F0-6757-4479-8226-FBC7E643D198}" destId="{8D9C0DAA-2081-4244-BA64-739609E599D2}" srcOrd="7" destOrd="0" presId="urn:microsoft.com/office/officeart/2008/layout/VerticalCurvedList"/>
    <dgm:cxn modelId="{E48A6858-001C-4595-8E98-D9264FE7B264}" type="presParOf" srcId="{723848F0-6757-4479-8226-FBC7E643D198}" destId="{29BCBECF-4945-43A8-8492-8905AB6A93C8}" srcOrd="8" destOrd="0" presId="urn:microsoft.com/office/officeart/2008/layout/VerticalCurvedList"/>
    <dgm:cxn modelId="{B4AF5AAB-070C-4B0C-9DAA-E9593A72C3D9}" type="presParOf" srcId="{29BCBECF-4945-43A8-8492-8905AB6A93C8}" destId="{40CBE677-9703-49D2-BA23-F80F6B58A028}" srcOrd="0" destOrd="0" presId="urn:microsoft.com/office/officeart/2008/layout/VerticalCurvedList"/>
    <dgm:cxn modelId="{43AB8B23-E7A8-414C-8BDA-854EB354648E}" type="presParOf" srcId="{723848F0-6757-4479-8226-FBC7E643D198}" destId="{B5189944-2AAD-4208-86A0-B99D81427979}" srcOrd="9" destOrd="0" presId="urn:microsoft.com/office/officeart/2008/layout/VerticalCurvedList"/>
    <dgm:cxn modelId="{A6A7112F-2A7E-4789-9FC0-87DD14ACC4FB}" type="presParOf" srcId="{723848F0-6757-4479-8226-FBC7E643D198}" destId="{F8EF64D6-EEC5-4E96-945F-7AE58815CBCD}" srcOrd="10" destOrd="0" presId="urn:microsoft.com/office/officeart/2008/layout/VerticalCurvedList"/>
    <dgm:cxn modelId="{8D2D215A-907E-42CE-A1FC-65CA69F24CE3}" type="presParOf" srcId="{F8EF64D6-EEC5-4E96-945F-7AE58815CBCD}" destId="{7D283BA9-DB60-4471-BD80-78DD44737A9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9C590E-CC24-4155-A4FC-D698470CBB46}"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en-US"/>
        </a:p>
      </dgm:t>
    </dgm:pt>
    <dgm:pt modelId="{2368279B-793C-4A75-A32A-2D5ACD1FC0E3}">
      <dgm:prSet phldrT="[Text]"/>
      <dgm:spPr/>
      <dgm:t>
        <a:bodyPr/>
        <a:lstStyle/>
        <a:p>
          <a:pPr>
            <a:buFont typeface="+mj-lt"/>
            <a:buAutoNum type="alphaUcPeriod"/>
          </a:pPr>
          <a:r>
            <a:rPr lang="en-US" dirty="0"/>
            <a:t>1. learn about Tech solutions to keep your kids safe online </a:t>
          </a:r>
        </a:p>
      </dgm:t>
    </dgm:pt>
    <dgm:pt modelId="{03D8F4E9-1682-40CD-A963-FD0C609E2E39}" type="parTrans" cxnId="{6CD902D3-A6DB-4512-8ECB-4D9D9E72E13A}">
      <dgm:prSet/>
      <dgm:spPr/>
      <dgm:t>
        <a:bodyPr/>
        <a:lstStyle/>
        <a:p>
          <a:endParaRPr lang="en-US"/>
        </a:p>
      </dgm:t>
    </dgm:pt>
    <dgm:pt modelId="{4802B8E0-9115-473A-B430-FCDC04C589C5}" type="sibTrans" cxnId="{6CD902D3-A6DB-4512-8ECB-4D9D9E72E13A}">
      <dgm:prSet/>
      <dgm:spPr/>
      <dgm:t>
        <a:bodyPr/>
        <a:lstStyle/>
        <a:p>
          <a:endParaRPr lang="en-US"/>
        </a:p>
      </dgm:t>
    </dgm:pt>
    <dgm:pt modelId="{2E962FD4-5F49-43C5-A9FA-833082EAC49A}">
      <dgm:prSet phldrT="[Text]"/>
      <dgm:spPr/>
      <dgm:t>
        <a:bodyPr/>
        <a:lstStyle/>
        <a:p>
          <a:pPr>
            <a:buFont typeface="+mj-lt"/>
            <a:buAutoNum type="alphaUcPeriod"/>
          </a:pPr>
          <a:r>
            <a:rPr lang="en-US" dirty="0"/>
            <a:t>3. Spend time with your child when they use  online </a:t>
          </a:r>
        </a:p>
      </dgm:t>
    </dgm:pt>
    <dgm:pt modelId="{0C8FB689-9D88-43AE-8741-777A3FA4BC0B}" type="parTrans" cxnId="{91672BD5-81F0-4C97-AA5C-59B759232A07}">
      <dgm:prSet/>
      <dgm:spPr/>
      <dgm:t>
        <a:bodyPr/>
        <a:lstStyle/>
        <a:p>
          <a:endParaRPr lang="en-US"/>
        </a:p>
      </dgm:t>
    </dgm:pt>
    <dgm:pt modelId="{CFCDFA0D-DE2D-4110-9BBF-9FDAD9ECADB5}" type="sibTrans" cxnId="{91672BD5-81F0-4C97-AA5C-59B759232A07}">
      <dgm:prSet/>
      <dgm:spPr/>
      <dgm:t>
        <a:bodyPr/>
        <a:lstStyle/>
        <a:p>
          <a:endParaRPr lang="en-US"/>
        </a:p>
      </dgm:t>
    </dgm:pt>
    <dgm:pt modelId="{BFB98940-1807-496E-8F9F-AE8F245F4725}">
      <dgm:prSet phldrT="[Text]"/>
      <dgm:spPr/>
      <dgm:t>
        <a:bodyPr/>
        <a:lstStyle/>
        <a:p>
          <a:pPr>
            <a:buFont typeface="+mj-lt"/>
            <a:buAutoNum type="alphaUcPeriod"/>
          </a:pPr>
          <a:r>
            <a:rPr lang="en-US" dirty="0"/>
            <a:t>4. Keep your child safe with open communication </a:t>
          </a:r>
        </a:p>
      </dgm:t>
    </dgm:pt>
    <dgm:pt modelId="{5B177998-CBAB-4C0D-BCC8-558CA0ACBF75}" type="parTrans" cxnId="{4CF1E625-5074-4C61-9574-ACA5DE43007D}">
      <dgm:prSet/>
      <dgm:spPr/>
      <dgm:t>
        <a:bodyPr/>
        <a:lstStyle/>
        <a:p>
          <a:endParaRPr lang="en-US"/>
        </a:p>
      </dgm:t>
    </dgm:pt>
    <dgm:pt modelId="{46388AB3-BB39-431E-9674-714A54394CE6}" type="sibTrans" cxnId="{4CF1E625-5074-4C61-9574-ACA5DE43007D}">
      <dgm:prSet/>
      <dgm:spPr/>
      <dgm:t>
        <a:bodyPr/>
        <a:lstStyle/>
        <a:p>
          <a:endParaRPr lang="en-US"/>
        </a:p>
      </dgm:t>
    </dgm:pt>
    <dgm:pt modelId="{45739FE1-5D58-4BA2-A1DA-5F25500420DC}">
      <dgm:prSet/>
      <dgm:spPr/>
      <dgm:t>
        <a:bodyPr/>
        <a:lstStyle/>
        <a:p>
          <a:pPr>
            <a:buFont typeface="+mj-lt"/>
            <a:buAutoNum type="alphaUcPeriod"/>
          </a:pPr>
          <a:r>
            <a:rPr lang="en-US" dirty="0"/>
            <a:t>2. Create healthy and safe online habits </a:t>
          </a:r>
        </a:p>
      </dgm:t>
    </dgm:pt>
    <dgm:pt modelId="{8F39AD95-7176-4E29-9437-886469DB0063}" type="parTrans" cxnId="{68C8B4A6-9E65-459E-AE82-4C6C465B730D}">
      <dgm:prSet/>
      <dgm:spPr/>
      <dgm:t>
        <a:bodyPr/>
        <a:lstStyle/>
        <a:p>
          <a:endParaRPr lang="en-US"/>
        </a:p>
      </dgm:t>
    </dgm:pt>
    <dgm:pt modelId="{40B95993-4068-43DB-9822-E2792977A2A9}" type="sibTrans" cxnId="{68C8B4A6-9E65-459E-AE82-4C6C465B730D}">
      <dgm:prSet/>
      <dgm:spPr/>
      <dgm:t>
        <a:bodyPr/>
        <a:lstStyle/>
        <a:p>
          <a:endParaRPr lang="en-US"/>
        </a:p>
      </dgm:t>
    </dgm:pt>
    <dgm:pt modelId="{FA22CAFB-95C3-4DDD-85E4-0EAA22CBF18A}" type="pres">
      <dgm:prSet presAssocID="{109C590E-CC24-4155-A4FC-D698470CBB46}" presName="Name0" presStyleCnt="0">
        <dgm:presLayoutVars>
          <dgm:dir/>
          <dgm:resizeHandles val="exact"/>
        </dgm:presLayoutVars>
      </dgm:prSet>
      <dgm:spPr/>
    </dgm:pt>
    <dgm:pt modelId="{B26C0C36-C0EF-4419-8449-56555E5A7824}" type="pres">
      <dgm:prSet presAssocID="{109C590E-CC24-4155-A4FC-D698470CBB46}" presName="fgShape" presStyleLbl="fgShp" presStyleIdx="0" presStyleCnt="1"/>
      <dgm:spPr/>
    </dgm:pt>
    <dgm:pt modelId="{9DF1D00F-5D40-40AA-967B-CCB6D4065FFC}" type="pres">
      <dgm:prSet presAssocID="{109C590E-CC24-4155-A4FC-D698470CBB46}" presName="linComp" presStyleCnt="0"/>
      <dgm:spPr/>
    </dgm:pt>
    <dgm:pt modelId="{438979B6-EBBA-4DAC-B30D-136C05010FB3}" type="pres">
      <dgm:prSet presAssocID="{2368279B-793C-4A75-A32A-2D5ACD1FC0E3}" presName="compNode" presStyleCnt="0"/>
      <dgm:spPr/>
    </dgm:pt>
    <dgm:pt modelId="{04699EBB-120D-4992-BD58-764547F360CA}" type="pres">
      <dgm:prSet presAssocID="{2368279B-793C-4A75-A32A-2D5ACD1FC0E3}" presName="bkgdShape" presStyleLbl="node1" presStyleIdx="0" presStyleCnt="4"/>
      <dgm:spPr/>
    </dgm:pt>
    <dgm:pt modelId="{D8AF65B9-F9C6-4790-A43A-DA812D5C2AEE}" type="pres">
      <dgm:prSet presAssocID="{2368279B-793C-4A75-A32A-2D5ACD1FC0E3}" presName="nodeTx" presStyleLbl="node1" presStyleIdx="0" presStyleCnt="4">
        <dgm:presLayoutVars>
          <dgm:bulletEnabled val="1"/>
        </dgm:presLayoutVars>
      </dgm:prSet>
      <dgm:spPr/>
    </dgm:pt>
    <dgm:pt modelId="{595FACCE-A774-4D6D-9C8B-A29714406D23}" type="pres">
      <dgm:prSet presAssocID="{2368279B-793C-4A75-A32A-2D5ACD1FC0E3}" presName="invisiNode" presStyleLbl="node1" presStyleIdx="0" presStyleCnt="4"/>
      <dgm:spPr/>
    </dgm:pt>
    <dgm:pt modelId="{B4E1D5A1-1D3D-4C53-9CBC-83939C28F032}" type="pres">
      <dgm:prSet presAssocID="{2368279B-793C-4A75-A32A-2D5ACD1FC0E3}" presName="imagNode" presStyleLbl="fgImgPlac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E04377B8-3F24-4159-9447-AA46D008498F}" type="pres">
      <dgm:prSet presAssocID="{4802B8E0-9115-473A-B430-FCDC04C589C5}" presName="sibTrans" presStyleLbl="sibTrans2D1" presStyleIdx="0" presStyleCnt="0"/>
      <dgm:spPr/>
    </dgm:pt>
    <dgm:pt modelId="{CBA12169-C017-425D-91E5-2BFC7BD253D7}" type="pres">
      <dgm:prSet presAssocID="{45739FE1-5D58-4BA2-A1DA-5F25500420DC}" presName="compNode" presStyleCnt="0"/>
      <dgm:spPr/>
    </dgm:pt>
    <dgm:pt modelId="{2C9DE172-6F34-49AF-BE87-4C1D5B2164E4}" type="pres">
      <dgm:prSet presAssocID="{45739FE1-5D58-4BA2-A1DA-5F25500420DC}" presName="bkgdShape" presStyleLbl="node1" presStyleIdx="1" presStyleCnt="4"/>
      <dgm:spPr/>
    </dgm:pt>
    <dgm:pt modelId="{B2F2D85D-441C-43BA-AB9C-8BEE3E9E37CF}" type="pres">
      <dgm:prSet presAssocID="{45739FE1-5D58-4BA2-A1DA-5F25500420DC}" presName="nodeTx" presStyleLbl="node1" presStyleIdx="1" presStyleCnt="4">
        <dgm:presLayoutVars>
          <dgm:bulletEnabled val="1"/>
        </dgm:presLayoutVars>
      </dgm:prSet>
      <dgm:spPr/>
    </dgm:pt>
    <dgm:pt modelId="{BB326A79-9A07-4C95-BA1F-44F1C355D103}" type="pres">
      <dgm:prSet presAssocID="{45739FE1-5D58-4BA2-A1DA-5F25500420DC}" presName="invisiNode" presStyleLbl="node1" presStyleIdx="1" presStyleCnt="4"/>
      <dgm:spPr/>
    </dgm:pt>
    <dgm:pt modelId="{76232348-FA28-4B11-A0FA-E8F53D3A92A1}" type="pres">
      <dgm:prSet presAssocID="{45739FE1-5D58-4BA2-A1DA-5F25500420DC}"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D53DD9C2-8B94-47F1-94BD-0D315432EE71}" type="pres">
      <dgm:prSet presAssocID="{40B95993-4068-43DB-9822-E2792977A2A9}" presName="sibTrans" presStyleLbl="sibTrans2D1" presStyleIdx="0" presStyleCnt="0"/>
      <dgm:spPr/>
    </dgm:pt>
    <dgm:pt modelId="{35AB103C-A7F5-43A6-9ED4-BC5569E4C201}" type="pres">
      <dgm:prSet presAssocID="{2E962FD4-5F49-43C5-A9FA-833082EAC49A}" presName="compNode" presStyleCnt="0"/>
      <dgm:spPr/>
    </dgm:pt>
    <dgm:pt modelId="{C473405C-846F-4386-84D2-CA31BA829170}" type="pres">
      <dgm:prSet presAssocID="{2E962FD4-5F49-43C5-A9FA-833082EAC49A}" presName="bkgdShape" presStyleLbl="node1" presStyleIdx="2" presStyleCnt="4"/>
      <dgm:spPr/>
    </dgm:pt>
    <dgm:pt modelId="{40704B4E-2BEB-4C06-9A5B-4DACA348AE68}" type="pres">
      <dgm:prSet presAssocID="{2E962FD4-5F49-43C5-A9FA-833082EAC49A}" presName="nodeTx" presStyleLbl="node1" presStyleIdx="2" presStyleCnt="4">
        <dgm:presLayoutVars>
          <dgm:bulletEnabled val="1"/>
        </dgm:presLayoutVars>
      </dgm:prSet>
      <dgm:spPr/>
    </dgm:pt>
    <dgm:pt modelId="{901BDD38-7CBE-4580-9AAB-B91D5457FF41}" type="pres">
      <dgm:prSet presAssocID="{2E962FD4-5F49-43C5-A9FA-833082EAC49A}" presName="invisiNode" presStyleLbl="node1" presStyleIdx="2" presStyleCnt="4"/>
      <dgm:spPr/>
    </dgm:pt>
    <dgm:pt modelId="{DAC7B83F-CF02-44FB-B755-FF9B2C7E60A4}" type="pres">
      <dgm:prSet presAssocID="{2E962FD4-5F49-43C5-A9FA-833082EAC49A}"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000" b="-2000"/>
          </a:stretch>
        </a:blipFill>
      </dgm:spPr>
    </dgm:pt>
    <dgm:pt modelId="{D7A6CACC-3AF5-4950-B6AB-FE63A743794B}" type="pres">
      <dgm:prSet presAssocID="{CFCDFA0D-DE2D-4110-9BBF-9FDAD9ECADB5}" presName="sibTrans" presStyleLbl="sibTrans2D1" presStyleIdx="0" presStyleCnt="0"/>
      <dgm:spPr/>
    </dgm:pt>
    <dgm:pt modelId="{5A5DB36C-8E75-4583-8251-65BAE8EA008A}" type="pres">
      <dgm:prSet presAssocID="{BFB98940-1807-496E-8F9F-AE8F245F4725}" presName="compNode" presStyleCnt="0"/>
      <dgm:spPr/>
    </dgm:pt>
    <dgm:pt modelId="{704B9162-8BB7-4B6F-AE99-81195C0BBAD1}" type="pres">
      <dgm:prSet presAssocID="{BFB98940-1807-496E-8F9F-AE8F245F4725}" presName="bkgdShape" presStyleLbl="node1" presStyleIdx="3" presStyleCnt="4"/>
      <dgm:spPr/>
    </dgm:pt>
    <dgm:pt modelId="{27DAA6BB-E4E8-4D54-BAC0-B20CABD849EC}" type="pres">
      <dgm:prSet presAssocID="{BFB98940-1807-496E-8F9F-AE8F245F4725}" presName="nodeTx" presStyleLbl="node1" presStyleIdx="3" presStyleCnt="4">
        <dgm:presLayoutVars>
          <dgm:bulletEnabled val="1"/>
        </dgm:presLayoutVars>
      </dgm:prSet>
      <dgm:spPr/>
    </dgm:pt>
    <dgm:pt modelId="{86E42BC9-45AC-45B6-A0E4-70528309A996}" type="pres">
      <dgm:prSet presAssocID="{BFB98940-1807-496E-8F9F-AE8F245F4725}" presName="invisiNode" presStyleLbl="node1" presStyleIdx="3" presStyleCnt="4"/>
      <dgm:spPr/>
    </dgm:pt>
    <dgm:pt modelId="{026B3F49-99D1-4DC6-BD6C-26AF5D8FF7A1}" type="pres">
      <dgm:prSet presAssocID="{BFB98940-1807-496E-8F9F-AE8F245F4725}"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dgm:spPr>
    </dgm:pt>
  </dgm:ptLst>
  <dgm:cxnLst>
    <dgm:cxn modelId="{752C8505-F1DB-474F-A556-732972A84A20}" type="presOf" srcId="{BFB98940-1807-496E-8F9F-AE8F245F4725}" destId="{704B9162-8BB7-4B6F-AE99-81195C0BBAD1}" srcOrd="0" destOrd="0" presId="urn:microsoft.com/office/officeart/2005/8/layout/hList7"/>
    <dgm:cxn modelId="{4CF1E625-5074-4C61-9574-ACA5DE43007D}" srcId="{109C590E-CC24-4155-A4FC-D698470CBB46}" destId="{BFB98940-1807-496E-8F9F-AE8F245F4725}" srcOrd="3" destOrd="0" parTransId="{5B177998-CBAB-4C0D-BCC8-558CA0ACBF75}" sibTransId="{46388AB3-BB39-431E-9674-714A54394CE6}"/>
    <dgm:cxn modelId="{454ED537-8FCD-411B-9C5A-D33CF334FC84}" type="presOf" srcId="{2368279B-793C-4A75-A32A-2D5ACD1FC0E3}" destId="{04699EBB-120D-4992-BD58-764547F360CA}" srcOrd="0" destOrd="0" presId="urn:microsoft.com/office/officeart/2005/8/layout/hList7"/>
    <dgm:cxn modelId="{0438EA5B-10BE-4D4E-B186-1F9C703AE5F2}" type="presOf" srcId="{45739FE1-5D58-4BA2-A1DA-5F25500420DC}" destId="{2C9DE172-6F34-49AF-BE87-4C1D5B2164E4}" srcOrd="0" destOrd="0" presId="urn:microsoft.com/office/officeart/2005/8/layout/hList7"/>
    <dgm:cxn modelId="{DC28325F-1D36-4C12-B4E9-9743C1601142}" type="presOf" srcId="{BFB98940-1807-496E-8F9F-AE8F245F4725}" destId="{27DAA6BB-E4E8-4D54-BAC0-B20CABD849EC}" srcOrd="1" destOrd="0" presId="urn:microsoft.com/office/officeart/2005/8/layout/hList7"/>
    <dgm:cxn modelId="{2B9AE04D-E74C-43C5-816E-1AA6C0334EC4}" type="presOf" srcId="{2E962FD4-5F49-43C5-A9FA-833082EAC49A}" destId="{C473405C-846F-4386-84D2-CA31BA829170}" srcOrd="0" destOrd="0" presId="urn:microsoft.com/office/officeart/2005/8/layout/hList7"/>
    <dgm:cxn modelId="{1689AA77-B0FB-4385-88DB-D35054D07894}" type="presOf" srcId="{40B95993-4068-43DB-9822-E2792977A2A9}" destId="{D53DD9C2-8B94-47F1-94BD-0D315432EE71}" srcOrd="0" destOrd="0" presId="urn:microsoft.com/office/officeart/2005/8/layout/hList7"/>
    <dgm:cxn modelId="{68C8B4A6-9E65-459E-AE82-4C6C465B730D}" srcId="{109C590E-CC24-4155-A4FC-D698470CBB46}" destId="{45739FE1-5D58-4BA2-A1DA-5F25500420DC}" srcOrd="1" destOrd="0" parTransId="{8F39AD95-7176-4E29-9437-886469DB0063}" sibTransId="{40B95993-4068-43DB-9822-E2792977A2A9}"/>
    <dgm:cxn modelId="{9EF74CB3-9581-4A4A-B9EA-C4C9AA371CF8}" type="presOf" srcId="{CFCDFA0D-DE2D-4110-9BBF-9FDAD9ECADB5}" destId="{D7A6CACC-3AF5-4950-B6AB-FE63A743794B}" srcOrd="0" destOrd="0" presId="urn:microsoft.com/office/officeart/2005/8/layout/hList7"/>
    <dgm:cxn modelId="{AD2098D1-E924-4B71-82F9-35BF571ECB9D}" type="presOf" srcId="{109C590E-CC24-4155-A4FC-D698470CBB46}" destId="{FA22CAFB-95C3-4DDD-85E4-0EAA22CBF18A}" srcOrd="0" destOrd="0" presId="urn:microsoft.com/office/officeart/2005/8/layout/hList7"/>
    <dgm:cxn modelId="{6CD902D3-A6DB-4512-8ECB-4D9D9E72E13A}" srcId="{109C590E-CC24-4155-A4FC-D698470CBB46}" destId="{2368279B-793C-4A75-A32A-2D5ACD1FC0E3}" srcOrd="0" destOrd="0" parTransId="{03D8F4E9-1682-40CD-A963-FD0C609E2E39}" sibTransId="{4802B8E0-9115-473A-B430-FCDC04C589C5}"/>
    <dgm:cxn modelId="{91672BD5-81F0-4C97-AA5C-59B759232A07}" srcId="{109C590E-CC24-4155-A4FC-D698470CBB46}" destId="{2E962FD4-5F49-43C5-A9FA-833082EAC49A}" srcOrd="2" destOrd="0" parTransId="{0C8FB689-9D88-43AE-8741-777A3FA4BC0B}" sibTransId="{CFCDFA0D-DE2D-4110-9BBF-9FDAD9ECADB5}"/>
    <dgm:cxn modelId="{A7A110E5-B7C3-465F-98D7-D3244B36A080}" type="presOf" srcId="{45739FE1-5D58-4BA2-A1DA-5F25500420DC}" destId="{B2F2D85D-441C-43BA-AB9C-8BEE3E9E37CF}" srcOrd="1" destOrd="0" presId="urn:microsoft.com/office/officeart/2005/8/layout/hList7"/>
    <dgm:cxn modelId="{120793E6-53F9-4992-A9FE-B29C4BE0B103}" type="presOf" srcId="{2E962FD4-5F49-43C5-A9FA-833082EAC49A}" destId="{40704B4E-2BEB-4C06-9A5B-4DACA348AE68}" srcOrd="1" destOrd="0" presId="urn:microsoft.com/office/officeart/2005/8/layout/hList7"/>
    <dgm:cxn modelId="{7B8AC9E8-0800-4B10-AAB9-781FC76F0D06}" type="presOf" srcId="{2368279B-793C-4A75-A32A-2D5ACD1FC0E3}" destId="{D8AF65B9-F9C6-4790-A43A-DA812D5C2AEE}" srcOrd="1" destOrd="0" presId="urn:microsoft.com/office/officeart/2005/8/layout/hList7"/>
    <dgm:cxn modelId="{DF5E9FEF-191C-4DD5-8D83-F502F91F3BB7}" type="presOf" srcId="{4802B8E0-9115-473A-B430-FCDC04C589C5}" destId="{E04377B8-3F24-4159-9447-AA46D008498F}" srcOrd="0" destOrd="0" presId="urn:microsoft.com/office/officeart/2005/8/layout/hList7"/>
    <dgm:cxn modelId="{32E8458B-8BA3-4C5A-AB39-7F438AFB8197}" type="presParOf" srcId="{FA22CAFB-95C3-4DDD-85E4-0EAA22CBF18A}" destId="{B26C0C36-C0EF-4419-8449-56555E5A7824}" srcOrd="0" destOrd="0" presId="urn:microsoft.com/office/officeart/2005/8/layout/hList7"/>
    <dgm:cxn modelId="{E444E415-7968-438C-B1F2-600D78765AF5}" type="presParOf" srcId="{FA22CAFB-95C3-4DDD-85E4-0EAA22CBF18A}" destId="{9DF1D00F-5D40-40AA-967B-CCB6D4065FFC}" srcOrd="1" destOrd="0" presId="urn:microsoft.com/office/officeart/2005/8/layout/hList7"/>
    <dgm:cxn modelId="{0CB6DC36-D3EE-4549-AF7A-262264E4A8EE}" type="presParOf" srcId="{9DF1D00F-5D40-40AA-967B-CCB6D4065FFC}" destId="{438979B6-EBBA-4DAC-B30D-136C05010FB3}" srcOrd="0" destOrd="0" presId="urn:microsoft.com/office/officeart/2005/8/layout/hList7"/>
    <dgm:cxn modelId="{79DE31E9-CA31-4A3C-A814-584776F9B4E6}" type="presParOf" srcId="{438979B6-EBBA-4DAC-B30D-136C05010FB3}" destId="{04699EBB-120D-4992-BD58-764547F360CA}" srcOrd="0" destOrd="0" presId="urn:microsoft.com/office/officeart/2005/8/layout/hList7"/>
    <dgm:cxn modelId="{D896C626-6682-4EB9-9F52-0CAB10F9EFF1}" type="presParOf" srcId="{438979B6-EBBA-4DAC-B30D-136C05010FB3}" destId="{D8AF65B9-F9C6-4790-A43A-DA812D5C2AEE}" srcOrd="1" destOrd="0" presId="urn:microsoft.com/office/officeart/2005/8/layout/hList7"/>
    <dgm:cxn modelId="{476FCF3B-8FF5-4D5F-9B3B-FAC2DFDB7CB4}" type="presParOf" srcId="{438979B6-EBBA-4DAC-B30D-136C05010FB3}" destId="{595FACCE-A774-4D6D-9C8B-A29714406D23}" srcOrd="2" destOrd="0" presId="urn:microsoft.com/office/officeart/2005/8/layout/hList7"/>
    <dgm:cxn modelId="{4062D1F7-254A-4894-BE77-4754AFB0CEAD}" type="presParOf" srcId="{438979B6-EBBA-4DAC-B30D-136C05010FB3}" destId="{B4E1D5A1-1D3D-4C53-9CBC-83939C28F032}" srcOrd="3" destOrd="0" presId="urn:microsoft.com/office/officeart/2005/8/layout/hList7"/>
    <dgm:cxn modelId="{95C43C69-EDB6-44D3-9DA8-C76576395583}" type="presParOf" srcId="{9DF1D00F-5D40-40AA-967B-CCB6D4065FFC}" destId="{E04377B8-3F24-4159-9447-AA46D008498F}" srcOrd="1" destOrd="0" presId="urn:microsoft.com/office/officeart/2005/8/layout/hList7"/>
    <dgm:cxn modelId="{C5CADA05-8589-43E0-B1E4-82FA211D848C}" type="presParOf" srcId="{9DF1D00F-5D40-40AA-967B-CCB6D4065FFC}" destId="{CBA12169-C017-425D-91E5-2BFC7BD253D7}" srcOrd="2" destOrd="0" presId="urn:microsoft.com/office/officeart/2005/8/layout/hList7"/>
    <dgm:cxn modelId="{611E7243-085B-4CC1-8DC2-E3655C8A027B}" type="presParOf" srcId="{CBA12169-C017-425D-91E5-2BFC7BD253D7}" destId="{2C9DE172-6F34-49AF-BE87-4C1D5B2164E4}" srcOrd="0" destOrd="0" presId="urn:microsoft.com/office/officeart/2005/8/layout/hList7"/>
    <dgm:cxn modelId="{F8296652-83CA-4F20-A735-7F832F3E0948}" type="presParOf" srcId="{CBA12169-C017-425D-91E5-2BFC7BD253D7}" destId="{B2F2D85D-441C-43BA-AB9C-8BEE3E9E37CF}" srcOrd="1" destOrd="0" presId="urn:microsoft.com/office/officeart/2005/8/layout/hList7"/>
    <dgm:cxn modelId="{F0449EAC-23DB-47B9-A751-C6379BCEB2C3}" type="presParOf" srcId="{CBA12169-C017-425D-91E5-2BFC7BD253D7}" destId="{BB326A79-9A07-4C95-BA1F-44F1C355D103}" srcOrd="2" destOrd="0" presId="urn:microsoft.com/office/officeart/2005/8/layout/hList7"/>
    <dgm:cxn modelId="{CBAD1927-0D6F-4E37-85A6-F65DB73E7CE2}" type="presParOf" srcId="{CBA12169-C017-425D-91E5-2BFC7BD253D7}" destId="{76232348-FA28-4B11-A0FA-E8F53D3A92A1}" srcOrd="3" destOrd="0" presId="urn:microsoft.com/office/officeart/2005/8/layout/hList7"/>
    <dgm:cxn modelId="{3FD000D5-BD0C-4410-950E-9933264A210D}" type="presParOf" srcId="{9DF1D00F-5D40-40AA-967B-CCB6D4065FFC}" destId="{D53DD9C2-8B94-47F1-94BD-0D315432EE71}" srcOrd="3" destOrd="0" presId="urn:microsoft.com/office/officeart/2005/8/layout/hList7"/>
    <dgm:cxn modelId="{2BDEC75E-58CA-4BBF-9E62-37CA36BD9B2A}" type="presParOf" srcId="{9DF1D00F-5D40-40AA-967B-CCB6D4065FFC}" destId="{35AB103C-A7F5-43A6-9ED4-BC5569E4C201}" srcOrd="4" destOrd="0" presId="urn:microsoft.com/office/officeart/2005/8/layout/hList7"/>
    <dgm:cxn modelId="{7AD32B1E-F621-4A6C-BC0E-25086A41A3FB}" type="presParOf" srcId="{35AB103C-A7F5-43A6-9ED4-BC5569E4C201}" destId="{C473405C-846F-4386-84D2-CA31BA829170}" srcOrd="0" destOrd="0" presId="urn:microsoft.com/office/officeart/2005/8/layout/hList7"/>
    <dgm:cxn modelId="{6DC78537-478F-4E72-B9CA-E807D370F5A4}" type="presParOf" srcId="{35AB103C-A7F5-43A6-9ED4-BC5569E4C201}" destId="{40704B4E-2BEB-4C06-9A5B-4DACA348AE68}" srcOrd="1" destOrd="0" presId="urn:microsoft.com/office/officeart/2005/8/layout/hList7"/>
    <dgm:cxn modelId="{CCF5A4A5-0D2E-48C7-A7C8-5A4C650537B9}" type="presParOf" srcId="{35AB103C-A7F5-43A6-9ED4-BC5569E4C201}" destId="{901BDD38-7CBE-4580-9AAB-B91D5457FF41}" srcOrd="2" destOrd="0" presId="urn:microsoft.com/office/officeart/2005/8/layout/hList7"/>
    <dgm:cxn modelId="{77551079-D064-4782-A5D5-90D89AC43171}" type="presParOf" srcId="{35AB103C-A7F5-43A6-9ED4-BC5569E4C201}" destId="{DAC7B83F-CF02-44FB-B755-FF9B2C7E60A4}" srcOrd="3" destOrd="0" presId="urn:microsoft.com/office/officeart/2005/8/layout/hList7"/>
    <dgm:cxn modelId="{7FFADFF0-1185-4C87-8C09-6FE2C3F68B11}" type="presParOf" srcId="{9DF1D00F-5D40-40AA-967B-CCB6D4065FFC}" destId="{D7A6CACC-3AF5-4950-B6AB-FE63A743794B}" srcOrd="5" destOrd="0" presId="urn:microsoft.com/office/officeart/2005/8/layout/hList7"/>
    <dgm:cxn modelId="{48162D13-8186-4243-A681-565699AF5F87}" type="presParOf" srcId="{9DF1D00F-5D40-40AA-967B-CCB6D4065FFC}" destId="{5A5DB36C-8E75-4583-8251-65BAE8EA008A}" srcOrd="6" destOrd="0" presId="urn:microsoft.com/office/officeart/2005/8/layout/hList7"/>
    <dgm:cxn modelId="{47F79C2A-3C75-47FB-968B-65BA74C297A4}" type="presParOf" srcId="{5A5DB36C-8E75-4583-8251-65BAE8EA008A}" destId="{704B9162-8BB7-4B6F-AE99-81195C0BBAD1}" srcOrd="0" destOrd="0" presId="urn:microsoft.com/office/officeart/2005/8/layout/hList7"/>
    <dgm:cxn modelId="{FAB95E50-5D1C-4993-AB3E-4FE1283EAA09}" type="presParOf" srcId="{5A5DB36C-8E75-4583-8251-65BAE8EA008A}" destId="{27DAA6BB-E4E8-4D54-BAC0-B20CABD849EC}" srcOrd="1" destOrd="0" presId="urn:microsoft.com/office/officeart/2005/8/layout/hList7"/>
    <dgm:cxn modelId="{1C10EE18-B74D-4CB9-ADDB-5C514E2EB787}" type="presParOf" srcId="{5A5DB36C-8E75-4583-8251-65BAE8EA008A}" destId="{86E42BC9-45AC-45B6-A0E4-70528309A996}" srcOrd="2" destOrd="0" presId="urn:microsoft.com/office/officeart/2005/8/layout/hList7"/>
    <dgm:cxn modelId="{75B67820-AC7F-4C0B-A62B-91219244BD5B}" type="presParOf" srcId="{5A5DB36C-8E75-4583-8251-65BAE8EA008A}" destId="{026B3F49-99D1-4DC6-BD6C-26AF5D8FF7A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9C590E-CC24-4155-A4FC-D698470CBB46}" type="doc">
      <dgm:prSet loTypeId="urn:microsoft.com/office/officeart/2005/8/layout/vProcess5" loCatId="process" qsTypeId="urn:microsoft.com/office/officeart/2005/8/quickstyle/3d1" qsCatId="3D" csTypeId="urn:microsoft.com/office/officeart/2005/8/colors/accent1_2" csCatId="accent1" phldr="1"/>
      <dgm:spPr/>
      <dgm:t>
        <a:bodyPr/>
        <a:lstStyle/>
        <a:p>
          <a:endParaRPr lang="en-US"/>
        </a:p>
      </dgm:t>
    </dgm:pt>
    <dgm:pt modelId="{2368279B-793C-4A75-A32A-2D5ACD1FC0E3}">
      <dgm:prSet phldrT="[Text]"/>
      <dgm:spPr/>
      <dgm:t>
        <a:bodyPr/>
        <a:lstStyle/>
        <a:p>
          <a:r>
            <a:rPr lang="en-IN" b="0" i="0" dirty="0"/>
            <a:t>1. Verify the source: B</a:t>
          </a:r>
          <a:r>
            <a:rPr lang="en-US" b="0" i="0" dirty="0" err="1"/>
            <a:t>efore</a:t>
          </a:r>
          <a:r>
            <a:rPr lang="en-US" b="0" i="0" dirty="0"/>
            <a:t> sharing any news article or information</a:t>
          </a:r>
          <a:endParaRPr lang="en-US" dirty="0"/>
        </a:p>
      </dgm:t>
    </dgm:pt>
    <dgm:pt modelId="{03D8F4E9-1682-40CD-A963-FD0C609E2E39}" type="parTrans" cxnId="{6CD902D3-A6DB-4512-8ECB-4D9D9E72E13A}">
      <dgm:prSet/>
      <dgm:spPr/>
      <dgm:t>
        <a:bodyPr/>
        <a:lstStyle/>
        <a:p>
          <a:endParaRPr lang="en-US"/>
        </a:p>
      </dgm:t>
    </dgm:pt>
    <dgm:pt modelId="{4802B8E0-9115-473A-B430-FCDC04C589C5}" type="sibTrans" cxnId="{6CD902D3-A6DB-4512-8ECB-4D9D9E72E13A}">
      <dgm:prSet/>
      <dgm:spPr/>
      <dgm:t>
        <a:bodyPr/>
        <a:lstStyle/>
        <a:p>
          <a:endParaRPr lang="en-US"/>
        </a:p>
      </dgm:t>
    </dgm:pt>
    <dgm:pt modelId="{2E962FD4-5F49-43C5-A9FA-833082EAC49A}">
      <dgm:prSet phldrT="[Text]"/>
      <dgm:spPr/>
      <dgm:t>
        <a:bodyPr/>
        <a:lstStyle/>
        <a:p>
          <a:pPr>
            <a:buFont typeface="+mj-lt"/>
            <a:buAutoNum type="alphaUcPeriod"/>
          </a:pPr>
          <a:r>
            <a:rPr lang="en-US" dirty="0"/>
            <a:t>3. </a:t>
          </a:r>
          <a:r>
            <a:rPr lang="en-IN" b="0" i="0" dirty="0"/>
            <a:t>Check for multiple sources:</a:t>
          </a:r>
          <a:r>
            <a:rPr lang="en-US" b="0" i="0" dirty="0"/>
            <a:t> Cross-check the information by consulting multiple reliable sources</a:t>
          </a:r>
          <a:endParaRPr lang="en-US" dirty="0"/>
        </a:p>
      </dgm:t>
    </dgm:pt>
    <dgm:pt modelId="{0C8FB689-9D88-43AE-8741-777A3FA4BC0B}" type="parTrans" cxnId="{91672BD5-81F0-4C97-AA5C-59B759232A07}">
      <dgm:prSet/>
      <dgm:spPr/>
      <dgm:t>
        <a:bodyPr/>
        <a:lstStyle/>
        <a:p>
          <a:endParaRPr lang="en-US"/>
        </a:p>
      </dgm:t>
    </dgm:pt>
    <dgm:pt modelId="{CFCDFA0D-DE2D-4110-9BBF-9FDAD9ECADB5}" type="sibTrans" cxnId="{91672BD5-81F0-4C97-AA5C-59B759232A07}">
      <dgm:prSet/>
      <dgm:spPr/>
      <dgm:t>
        <a:bodyPr/>
        <a:lstStyle/>
        <a:p>
          <a:endParaRPr lang="en-US"/>
        </a:p>
      </dgm:t>
    </dgm:pt>
    <dgm:pt modelId="{BFB98940-1807-496E-8F9F-AE8F245F4725}">
      <dgm:prSet phldrT="[Text]"/>
      <dgm:spPr/>
      <dgm:t>
        <a:bodyPr/>
        <a:lstStyle/>
        <a:p>
          <a:pPr>
            <a:buFont typeface="+mj-lt"/>
            <a:buAutoNum type="alphaUcPeriod"/>
          </a:pPr>
          <a:r>
            <a:rPr lang="en-US" dirty="0"/>
            <a:t>4. </a:t>
          </a:r>
          <a:r>
            <a:rPr lang="en-US" b="0" i="0" dirty="0"/>
            <a:t>Examine the quality of the article: Look for signs of quality journalism</a:t>
          </a:r>
          <a:endParaRPr lang="en-US" dirty="0"/>
        </a:p>
      </dgm:t>
    </dgm:pt>
    <dgm:pt modelId="{5B177998-CBAB-4C0D-BCC8-558CA0ACBF75}" type="parTrans" cxnId="{4CF1E625-5074-4C61-9574-ACA5DE43007D}">
      <dgm:prSet/>
      <dgm:spPr/>
      <dgm:t>
        <a:bodyPr/>
        <a:lstStyle/>
        <a:p>
          <a:endParaRPr lang="en-US"/>
        </a:p>
      </dgm:t>
    </dgm:pt>
    <dgm:pt modelId="{46388AB3-BB39-431E-9674-714A54394CE6}" type="sibTrans" cxnId="{4CF1E625-5074-4C61-9574-ACA5DE43007D}">
      <dgm:prSet/>
      <dgm:spPr/>
      <dgm:t>
        <a:bodyPr/>
        <a:lstStyle/>
        <a:p>
          <a:endParaRPr lang="en-US"/>
        </a:p>
      </dgm:t>
    </dgm:pt>
    <dgm:pt modelId="{45739FE1-5D58-4BA2-A1DA-5F25500420DC}">
      <dgm:prSet/>
      <dgm:spPr/>
      <dgm:t>
        <a:bodyPr/>
        <a:lstStyle/>
        <a:p>
          <a:pPr>
            <a:buFont typeface="+mj-lt"/>
            <a:buAutoNum type="alphaUcPeriod"/>
          </a:pPr>
          <a:r>
            <a:rPr lang="en-US" b="0" i="0" dirty="0"/>
            <a:t>2. Don’t just read headline: Headlines can be misleading or sensationalized read </a:t>
          </a:r>
          <a:r>
            <a:rPr lang="en-US" b="0" i="0"/>
            <a:t>beyond it.</a:t>
          </a:r>
          <a:endParaRPr lang="en-US" dirty="0"/>
        </a:p>
      </dgm:t>
    </dgm:pt>
    <dgm:pt modelId="{8F39AD95-7176-4E29-9437-886469DB0063}" type="parTrans" cxnId="{68C8B4A6-9E65-459E-AE82-4C6C465B730D}">
      <dgm:prSet/>
      <dgm:spPr/>
      <dgm:t>
        <a:bodyPr/>
        <a:lstStyle/>
        <a:p>
          <a:endParaRPr lang="en-US"/>
        </a:p>
      </dgm:t>
    </dgm:pt>
    <dgm:pt modelId="{40B95993-4068-43DB-9822-E2792977A2A9}" type="sibTrans" cxnId="{68C8B4A6-9E65-459E-AE82-4C6C465B730D}">
      <dgm:prSet/>
      <dgm:spPr/>
      <dgm:t>
        <a:bodyPr/>
        <a:lstStyle/>
        <a:p>
          <a:endParaRPr lang="en-US"/>
        </a:p>
      </dgm:t>
    </dgm:pt>
    <dgm:pt modelId="{598F44D3-A962-44B3-93A3-7041994C4D56}">
      <dgm:prSet/>
      <dgm:spPr/>
      <dgm:t>
        <a:bodyPr/>
        <a:lstStyle/>
        <a:p>
          <a:r>
            <a:rPr lang="en-US" b="0" i="0" dirty="0"/>
            <a:t>5. Fact-checking websites: Utilize fact-checking websites that investigate and verify the accuracy of news stories.</a:t>
          </a:r>
          <a:endParaRPr lang="en-IN" dirty="0"/>
        </a:p>
      </dgm:t>
    </dgm:pt>
    <dgm:pt modelId="{10C44A62-C8D7-4C15-8CC7-A8F911531D0C}" type="parTrans" cxnId="{1F9482F2-F25E-4598-9767-0EFDAA3D85CA}">
      <dgm:prSet/>
      <dgm:spPr/>
      <dgm:t>
        <a:bodyPr/>
        <a:lstStyle/>
        <a:p>
          <a:endParaRPr lang="en-IN"/>
        </a:p>
      </dgm:t>
    </dgm:pt>
    <dgm:pt modelId="{675BB794-40CC-4AE4-8C10-F1DD87029621}" type="sibTrans" cxnId="{1F9482F2-F25E-4598-9767-0EFDAA3D85CA}">
      <dgm:prSet/>
      <dgm:spPr/>
      <dgm:t>
        <a:bodyPr/>
        <a:lstStyle/>
        <a:p>
          <a:endParaRPr lang="en-IN"/>
        </a:p>
      </dgm:t>
    </dgm:pt>
    <dgm:pt modelId="{045A7617-2598-40FC-848B-425DBB0AFC3A}" type="pres">
      <dgm:prSet presAssocID="{109C590E-CC24-4155-A4FC-D698470CBB46}" presName="outerComposite" presStyleCnt="0">
        <dgm:presLayoutVars>
          <dgm:chMax val="5"/>
          <dgm:dir/>
          <dgm:resizeHandles val="exact"/>
        </dgm:presLayoutVars>
      </dgm:prSet>
      <dgm:spPr/>
    </dgm:pt>
    <dgm:pt modelId="{0A551BB8-BECF-4B53-B377-D00DBEA5FF76}" type="pres">
      <dgm:prSet presAssocID="{109C590E-CC24-4155-A4FC-D698470CBB46}" presName="dummyMaxCanvas" presStyleCnt="0">
        <dgm:presLayoutVars/>
      </dgm:prSet>
      <dgm:spPr/>
    </dgm:pt>
    <dgm:pt modelId="{06C48097-7862-41C3-9386-26E81AF7BF65}" type="pres">
      <dgm:prSet presAssocID="{109C590E-CC24-4155-A4FC-D698470CBB46}" presName="FiveNodes_1" presStyleLbl="node1" presStyleIdx="0" presStyleCnt="5">
        <dgm:presLayoutVars>
          <dgm:bulletEnabled val="1"/>
        </dgm:presLayoutVars>
      </dgm:prSet>
      <dgm:spPr/>
    </dgm:pt>
    <dgm:pt modelId="{B6EED5D9-DBDC-4669-B2BE-8E5B1EA88D70}" type="pres">
      <dgm:prSet presAssocID="{109C590E-CC24-4155-A4FC-D698470CBB46}" presName="FiveNodes_2" presStyleLbl="node1" presStyleIdx="1" presStyleCnt="5" custLinFactNeighborX="-339" custLinFactNeighborY="1202">
        <dgm:presLayoutVars>
          <dgm:bulletEnabled val="1"/>
        </dgm:presLayoutVars>
      </dgm:prSet>
      <dgm:spPr/>
    </dgm:pt>
    <dgm:pt modelId="{BBA8B050-B556-4A86-A281-7D9E1951E48B}" type="pres">
      <dgm:prSet presAssocID="{109C590E-CC24-4155-A4FC-D698470CBB46}" presName="FiveNodes_3" presStyleLbl="node1" presStyleIdx="2" presStyleCnt="5">
        <dgm:presLayoutVars>
          <dgm:bulletEnabled val="1"/>
        </dgm:presLayoutVars>
      </dgm:prSet>
      <dgm:spPr/>
    </dgm:pt>
    <dgm:pt modelId="{A6EEAEFE-6150-481C-8369-F98B327F1325}" type="pres">
      <dgm:prSet presAssocID="{109C590E-CC24-4155-A4FC-D698470CBB46}" presName="FiveNodes_4" presStyleLbl="node1" presStyleIdx="3" presStyleCnt="5">
        <dgm:presLayoutVars>
          <dgm:bulletEnabled val="1"/>
        </dgm:presLayoutVars>
      </dgm:prSet>
      <dgm:spPr/>
    </dgm:pt>
    <dgm:pt modelId="{AE785B64-0161-449A-B1A0-6C65938970B9}" type="pres">
      <dgm:prSet presAssocID="{109C590E-CC24-4155-A4FC-D698470CBB46}" presName="FiveNodes_5" presStyleLbl="node1" presStyleIdx="4" presStyleCnt="5" custLinFactY="23887" custLinFactNeighborX="0" custLinFactNeighborY="100000">
        <dgm:presLayoutVars>
          <dgm:bulletEnabled val="1"/>
        </dgm:presLayoutVars>
      </dgm:prSet>
      <dgm:spPr/>
    </dgm:pt>
    <dgm:pt modelId="{D0929757-3BD0-4A6B-B408-65C6FEBD0E17}" type="pres">
      <dgm:prSet presAssocID="{109C590E-CC24-4155-A4FC-D698470CBB46}" presName="FiveConn_1-2" presStyleLbl="fgAccFollowNode1" presStyleIdx="0" presStyleCnt="4" custLinFactX="200000" custLinFactNeighborX="231206" custLinFactNeighborY="-2750">
        <dgm:presLayoutVars>
          <dgm:bulletEnabled val="1"/>
        </dgm:presLayoutVars>
      </dgm:prSet>
      <dgm:spPr/>
    </dgm:pt>
    <dgm:pt modelId="{B7EF0890-CD9D-40AD-BA33-F7C836B562FB}" type="pres">
      <dgm:prSet presAssocID="{109C590E-CC24-4155-A4FC-D698470CBB46}" presName="FiveConn_2-3" presStyleLbl="fgAccFollowNode1" presStyleIdx="1" presStyleCnt="4" custLinFactX="111002" custLinFactY="-65169" custLinFactNeighborX="200000" custLinFactNeighborY="-100000">
        <dgm:presLayoutVars>
          <dgm:bulletEnabled val="1"/>
        </dgm:presLayoutVars>
      </dgm:prSet>
      <dgm:spPr/>
    </dgm:pt>
    <dgm:pt modelId="{AFBAE947-A3BB-4FA2-9D0F-CBA663D7C86D}" type="pres">
      <dgm:prSet presAssocID="{109C590E-CC24-4155-A4FC-D698470CBB46}" presName="FiveConn_3-4" presStyleLbl="fgAccFollowNode1" presStyleIdx="2" presStyleCnt="4" custLinFactX="61987" custLinFactY="-132644" custLinFactNeighborX="100000" custLinFactNeighborY="-200000">
        <dgm:presLayoutVars>
          <dgm:bulletEnabled val="1"/>
        </dgm:presLayoutVars>
      </dgm:prSet>
      <dgm:spPr/>
    </dgm:pt>
    <dgm:pt modelId="{A8A65FE4-A4C9-4BA1-B78B-1009974F7DD8}" type="pres">
      <dgm:prSet presAssocID="{109C590E-CC24-4155-A4FC-D698470CBB46}" presName="FiveConn_4-5" presStyleLbl="fgAccFollowNode1" presStyleIdx="3" presStyleCnt="4" custLinFactY="-221059" custLinFactNeighborX="41783" custLinFactNeighborY="-300000">
        <dgm:presLayoutVars>
          <dgm:bulletEnabled val="1"/>
        </dgm:presLayoutVars>
      </dgm:prSet>
      <dgm:spPr/>
    </dgm:pt>
    <dgm:pt modelId="{D5516634-5706-46E5-9325-484FA5E722CD}" type="pres">
      <dgm:prSet presAssocID="{109C590E-CC24-4155-A4FC-D698470CBB46}" presName="FiveNodes_1_text" presStyleLbl="node1" presStyleIdx="4" presStyleCnt="5">
        <dgm:presLayoutVars>
          <dgm:bulletEnabled val="1"/>
        </dgm:presLayoutVars>
      </dgm:prSet>
      <dgm:spPr/>
    </dgm:pt>
    <dgm:pt modelId="{9010EF60-AB86-4F84-8F38-E369F99499FB}" type="pres">
      <dgm:prSet presAssocID="{109C590E-CC24-4155-A4FC-D698470CBB46}" presName="FiveNodes_2_text" presStyleLbl="node1" presStyleIdx="4" presStyleCnt="5">
        <dgm:presLayoutVars>
          <dgm:bulletEnabled val="1"/>
        </dgm:presLayoutVars>
      </dgm:prSet>
      <dgm:spPr/>
    </dgm:pt>
    <dgm:pt modelId="{F199A6D4-71F3-44B1-BCFF-7690F16117D0}" type="pres">
      <dgm:prSet presAssocID="{109C590E-CC24-4155-A4FC-D698470CBB46}" presName="FiveNodes_3_text" presStyleLbl="node1" presStyleIdx="4" presStyleCnt="5">
        <dgm:presLayoutVars>
          <dgm:bulletEnabled val="1"/>
        </dgm:presLayoutVars>
      </dgm:prSet>
      <dgm:spPr/>
    </dgm:pt>
    <dgm:pt modelId="{BB33BB49-4877-49B8-98A3-94A856EA833A}" type="pres">
      <dgm:prSet presAssocID="{109C590E-CC24-4155-A4FC-D698470CBB46}" presName="FiveNodes_4_text" presStyleLbl="node1" presStyleIdx="4" presStyleCnt="5">
        <dgm:presLayoutVars>
          <dgm:bulletEnabled val="1"/>
        </dgm:presLayoutVars>
      </dgm:prSet>
      <dgm:spPr/>
    </dgm:pt>
    <dgm:pt modelId="{3DB8DCF9-C455-4310-A941-B64D8C803FD9}" type="pres">
      <dgm:prSet presAssocID="{109C590E-CC24-4155-A4FC-D698470CBB46}" presName="FiveNodes_5_text" presStyleLbl="node1" presStyleIdx="4" presStyleCnt="5">
        <dgm:presLayoutVars>
          <dgm:bulletEnabled val="1"/>
        </dgm:presLayoutVars>
      </dgm:prSet>
      <dgm:spPr/>
    </dgm:pt>
  </dgm:ptLst>
  <dgm:cxnLst>
    <dgm:cxn modelId="{D24D0A16-2C75-4BA3-BCF0-8F2D0F4BBCC3}" type="presOf" srcId="{598F44D3-A962-44B3-93A3-7041994C4D56}" destId="{AE785B64-0161-449A-B1A0-6C65938970B9}" srcOrd="0" destOrd="0" presId="urn:microsoft.com/office/officeart/2005/8/layout/vProcess5"/>
    <dgm:cxn modelId="{4CF1E625-5074-4C61-9574-ACA5DE43007D}" srcId="{109C590E-CC24-4155-A4FC-D698470CBB46}" destId="{BFB98940-1807-496E-8F9F-AE8F245F4725}" srcOrd="3" destOrd="0" parTransId="{5B177998-CBAB-4C0D-BCC8-558CA0ACBF75}" sibTransId="{46388AB3-BB39-431E-9674-714A54394CE6}"/>
    <dgm:cxn modelId="{03C09D38-C5C5-4771-BE3A-3EDF5B21F8AE}" type="presOf" srcId="{2368279B-793C-4A75-A32A-2D5ACD1FC0E3}" destId="{D5516634-5706-46E5-9325-484FA5E722CD}" srcOrd="1" destOrd="0" presId="urn:microsoft.com/office/officeart/2005/8/layout/vProcess5"/>
    <dgm:cxn modelId="{87923E63-B0FD-4C69-B580-0D4DE206F1D2}" type="presOf" srcId="{4802B8E0-9115-473A-B430-FCDC04C589C5}" destId="{D0929757-3BD0-4A6B-B408-65C6FEBD0E17}" srcOrd="0" destOrd="0" presId="urn:microsoft.com/office/officeart/2005/8/layout/vProcess5"/>
    <dgm:cxn modelId="{E6F14165-EC13-45A7-A7B2-5EDAB3C316AF}" type="presOf" srcId="{40B95993-4068-43DB-9822-E2792977A2A9}" destId="{B7EF0890-CD9D-40AD-BA33-F7C836B562FB}" srcOrd="0" destOrd="0" presId="urn:microsoft.com/office/officeart/2005/8/layout/vProcess5"/>
    <dgm:cxn modelId="{B7C2BA51-F48E-47A2-AB6E-C99E4F386B3C}" type="presOf" srcId="{BFB98940-1807-496E-8F9F-AE8F245F4725}" destId="{A6EEAEFE-6150-481C-8369-F98B327F1325}" srcOrd="0" destOrd="0" presId="urn:microsoft.com/office/officeart/2005/8/layout/vProcess5"/>
    <dgm:cxn modelId="{09608679-93BA-49A8-9DB9-7CC88058FA57}" type="presOf" srcId="{BFB98940-1807-496E-8F9F-AE8F245F4725}" destId="{BB33BB49-4877-49B8-98A3-94A856EA833A}" srcOrd="1" destOrd="0" presId="urn:microsoft.com/office/officeart/2005/8/layout/vProcess5"/>
    <dgm:cxn modelId="{3C2A0491-241A-49D4-B757-A82588424FAF}" type="presOf" srcId="{46388AB3-BB39-431E-9674-714A54394CE6}" destId="{A8A65FE4-A4C9-4BA1-B78B-1009974F7DD8}" srcOrd="0" destOrd="0" presId="urn:microsoft.com/office/officeart/2005/8/layout/vProcess5"/>
    <dgm:cxn modelId="{5E721A9B-EE3B-4C29-AEC0-671269FA0529}" type="presOf" srcId="{45739FE1-5D58-4BA2-A1DA-5F25500420DC}" destId="{B6EED5D9-DBDC-4669-B2BE-8E5B1EA88D70}" srcOrd="0" destOrd="0" presId="urn:microsoft.com/office/officeart/2005/8/layout/vProcess5"/>
    <dgm:cxn modelId="{68C8B4A6-9E65-459E-AE82-4C6C465B730D}" srcId="{109C590E-CC24-4155-A4FC-D698470CBB46}" destId="{45739FE1-5D58-4BA2-A1DA-5F25500420DC}" srcOrd="1" destOrd="0" parTransId="{8F39AD95-7176-4E29-9437-886469DB0063}" sibTransId="{40B95993-4068-43DB-9822-E2792977A2A9}"/>
    <dgm:cxn modelId="{B70166B0-142C-40C8-BB02-D1ABC80DA2B9}" type="presOf" srcId="{CFCDFA0D-DE2D-4110-9BBF-9FDAD9ECADB5}" destId="{AFBAE947-A3BB-4FA2-9D0F-CBA663D7C86D}" srcOrd="0" destOrd="0" presId="urn:microsoft.com/office/officeart/2005/8/layout/vProcess5"/>
    <dgm:cxn modelId="{183EA9B8-CF4E-4E44-A371-FC2D32DC20E1}" type="presOf" srcId="{598F44D3-A962-44B3-93A3-7041994C4D56}" destId="{3DB8DCF9-C455-4310-A941-B64D8C803FD9}" srcOrd="1" destOrd="0" presId="urn:microsoft.com/office/officeart/2005/8/layout/vProcess5"/>
    <dgm:cxn modelId="{F5A325C7-1EEC-4786-8F5D-FC3269CE6F3A}" type="presOf" srcId="{2E962FD4-5F49-43C5-A9FA-833082EAC49A}" destId="{F199A6D4-71F3-44B1-BCFF-7690F16117D0}" srcOrd="1" destOrd="0" presId="urn:microsoft.com/office/officeart/2005/8/layout/vProcess5"/>
    <dgm:cxn modelId="{5D3DCFCB-AD31-4D98-A60C-A5997081009F}" type="presOf" srcId="{45739FE1-5D58-4BA2-A1DA-5F25500420DC}" destId="{9010EF60-AB86-4F84-8F38-E369F99499FB}" srcOrd="1" destOrd="0" presId="urn:microsoft.com/office/officeart/2005/8/layout/vProcess5"/>
    <dgm:cxn modelId="{6CD902D3-A6DB-4512-8ECB-4D9D9E72E13A}" srcId="{109C590E-CC24-4155-A4FC-D698470CBB46}" destId="{2368279B-793C-4A75-A32A-2D5ACD1FC0E3}" srcOrd="0" destOrd="0" parTransId="{03D8F4E9-1682-40CD-A963-FD0C609E2E39}" sibTransId="{4802B8E0-9115-473A-B430-FCDC04C589C5}"/>
    <dgm:cxn modelId="{91672BD5-81F0-4C97-AA5C-59B759232A07}" srcId="{109C590E-CC24-4155-A4FC-D698470CBB46}" destId="{2E962FD4-5F49-43C5-A9FA-833082EAC49A}" srcOrd="2" destOrd="0" parTransId="{0C8FB689-9D88-43AE-8741-777A3FA4BC0B}" sibTransId="{CFCDFA0D-DE2D-4110-9BBF-9FDAD9ECADB5}"/>
    <dgm:cxn modelId="{84E52CE6-BAEA-4E34-890B-BA90764B9E00}" type="presOf" srcId="{2E962FD4-5F49-43C5-A9FA-833082EAC49A}" destId="{BBA8B050-B556-4A86-A281-7D9E1951E48B}" srcOrd="0" destOrd="0" presId="urn:microsoft.com/office/officeart/2005/8/layout/vProcess5"/>
    <dgm:cxn modelId="{6DC3EFEF-F89B-4B29-BD9B-A28C1F40410D}" type="presOf" srcId="{2368279B-793C-4A75-A32A-2D5ACD1FC0E3}" destId="{06C48097-7862-41C3-9386-26E81AF7BF65}" srcOrd="0" destOrd="0" presId="urn:microsoft.com/office/officeart/2005/8/layout/vProcess5"/>
    <dgm:cxn modelId="{1F9482F2-F25E-4598-9767-0EFDAA3D85CA}" srcId="{109C590E-CC24-4155-A4FC-D698470CBB46}" destId="{598F44D3-A962-44B3-93A3-7041994C4D56}" srcOrd="4" destOrd="0" parTransId="{10C44A62-C8D7-4C15-8CC7-A8F911531D0C}" sibTransId="{675BB794-40CC-4AE4-8C10-F1DD87029621}"/>
    <dgm:cxn modelId="{AA18ABFB-BE25-479B-AB2B-05CB0E0F8B68}" type="presOf" srcId="{109C590E-CC24-4155-A4FC-D698470CBB46}" destId="{045A7617-2598-40FC-848B-425DBB0AFC3A}" srcOrd="0" destOrd="0" presId="urn:microsoft.com/office/officeart/2005/8/layout/vProcess5"/>
    <dgm:cxn modelId="{B775FBE5-B167-44BF-A5D0-CC53A2240AB2}" type="presParOf" srcId="{045A7617-2598-40FC-848B-425DBB0AFC3A}" destId="{0A551BB8-BECF-4B53-B377-D00DBEA5FF76}" srcOrd="0" destOrd="0" presId="urn:microsoft.com/office/officeart/2005/8/layout/vProcess5"/>
    <dgm:cxn modelId="{7F95DCB3-8268-4C7E-8360-6611530B2A8B}" type="presParOf" srcId="{045A7617-2598-40FC-848B-425DBB0AFC3A}" destId="{06C48097-7862-41C3-9386-26E81AF7BF65}" srcOrd="1" destOrd="0" presId="urn:microsoft.com/office/officeart/2005/8/layout/vProcess5"/>
    <dgm:cxn modelId="{D8F16D61-F895-441B-8E40-DB15ACD6A0E5}" type="presParOf" srcId="{045A7617-2598-40FC-848B-425DBB0AFC3A}" destId="{B6EED5D9-DBDC-4669-B2BE-8E5B1EA88D70}" srcOrd="2" destOrd="0" presId="urn:microsoft.com/office/officeart/2005/8/layout/vProcess5"/>
    <dgm:cxn modelId="{C4D857A3-3C64-4B4D-B8AC-4DE66DFFFFA8}" type="presParOf" srcId="{045A7617-2598-40FC-848B-425DBB0AFC3A}" destId="{BBA8B050-B556-4A86-A281-7D9E1951E48B}" srcOrd="3" destOrd="0" presId="urn:microsoft.com/office/officeart/2005/8/layout/vProcess5"/>
    <dgm:cxn modelId="{22A5636D-496D-4764-883B-41CDC460B48E}" type="presParOf" srcId="{045A7617-2598-40FC-848B-425DBB0AFC3A}" destId="{A6EEAEFE-6150-481C-8369-F98B327F1325}" srcOrd="4" destOrd="0" presId="urn:microsoft.com/office/officeart/2005/8/layout/vProcess5"/>
    <dgm:cxn modelId="{73EACA46-31A4-4E80-84B5-67880D7DB7BC}" type="presParOf" srcId="{045A7617-2598-40FC-848B-425DBB0AFC3A}" destId="{AE785B64-0161-449A-B1A0-6C65938970B9}" srcOrd="5" destOrd="0" presId="urn:microsoft.com/office/officeart/2005/8/layout/vProcess5"/>
    <dgm:cxn modelId="{6AEB781F-03B8-40B1-BF3F-D888C9F499D6}" type="presParOf" srcId="{045A7617-2598-40FC-848B-425DBB0AFC3A}" destId="{D0929757-3BD0-4A6B-B408-65C6FEBD0E17}" srcOrd="6" destOrd="0" presId="urn:microsoft.com/office/officeart/2005/8/layout/vProcess5"/>
    <dgm:cxn modelId="{3AB0D80B-DD13-425F-A68A-666F077F98B8}" type="presParOf" srcId="{045A7617-2598-40FC-848B-425DBB0AFC3A}" destId="{B7EF0890-CD9D-40AD-BA33-F7C836B562FB}" srcOrd="7" destOrd="0" presId="urn:microsoft.com/office/officeart/2005/8/layout/vProcess5"/>
    <dgm:cxn modelId="{5B81095B-C716-4247-86ED-18D4DCD8E417}" type="presParOf" srcId="{045A7617-2598-40FC-848B-425DBB0AFC3A}" destId="{AFBAE947-A3BB-4FA2-9D0F-CBA663D7C86D}" srcOrd="8" destOrd="0" presId="urn:microsoft.com/office/officeart/2005/8/layout/vProcess5"/>
    <dgm:cxn modelId="{65888D4C-96DC-4841-8725-149B7D251B18}" type="presParOf" srcId="{045A7617-2598-40FC-848B-425DBB0AFC3A}" destId="{A8A65FE4-A4C9-4BA1-B78B-1009974F7DD8}" srcOrd="9" destOrd="0" presId="urn:microsoft.com/office/officeart/2005/8/layout/vProcess5"/>
    <dgm:cxn modelId="{265ABDC9-3F86-4317-95F8-8C2692A993ED}" type="presParOf" srcId="{045A7617-2598-40FC-848B-425DBB0AFC3A}" destId="{D5516634-5706-46E5-9325-484FA5E722CD}" srcOrd="10" destOrd="0" presId="urn:microsoft.com/office/officeart/2005/8/layout/vProcess5"/>
    <dgm:cxn modelId="{84BEB2F6-8961-4883-9218-F77F5054CB69}" type="presParOf" srcId="{045A7617-2598-40FC-848B-425DBB0AFC3A}" destId="{9010EF60-AB86-4F84-8F38-E369F99499FB}" srcOrd="11" destOrd="0" presId="urn:microsoft.com/office/officeart/2005/8/layout/vProcess5"/>
    <dgm:cxn modelId="{93A94003-A496-42CD-ABD7-C568D75FDC79}" type="presParOf" srcId="{045A7617-2598-40FC-848B-425DBB0AFC3A}" destId="{F199A6D4-71F3-44B1-BCFF-7690F16117D0}" srcOrd="12" destOrd="0" presId="urn:microsoft.com/office/officeart/2005/8/layout/vProcess5"/>
    <dgm:cxn modelId="{95463400-7500-4A94-B47A-FE597BA87DF9}" type="presParOf" srcId="{045A7617-2598-40FC-848B-425DBB0AFC3A}" destId="{BB33BB49-4877-49B8-98A3-94A856EA833A}" srcOrd="13" destOrd="0" presId="urn:microsoft.com/office/officeart/2005/8/layout/vProcess5"/>
    <dgm:cxn modelId="{4190656F-8AAB-4D51-8734-F00CA36E5F1E}" type="presParOf" srcId="{045A7617-2598-40FC-848B-425DBB0AFC3A}" destId="{3DB8DCF9-C455-4310-A941-B64D8C803FD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B1C8BDD-1753-40B8-8B80-525BDABFD98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47B959F8-EC4E-48DA-BB59-70E7B2D2271F}">
      <dgm:prSet phldrT="[Text]"/>
      <dgm:spPr/>
      <dgm:t>
        <a:bodyPr/>
        <a:lstStyle/>
        <a:p>
          <a:pPr>
            <a:buAutoNum type="arabicPeriod"/>
          </a:pPr>
          <a:r>
            <a:rPr lang="en-IN" dirty="0"/>
            <a:t>Do not trust easily</a:t>
          </a:r>
          <a:endParaRPr lang="en-GB" dirty="0"/>
        </a:p>
      </dgm:t>
    </dgm:pt>
    <dgm:pt modelId="{3429A51C-4A64-485E-AC9F-56DC3EC77504}" type="parTrans" cxnId="{33B93AC0-D73F-4B61-B506-A00DB58C0E83}">
      <dgm:prSet/>
      <dgm:spPr/>
      <dgm:t>
        <a:bodyPr/>
        <a:lstStyle/>
        <a:p>
          <a:endParaRPr lang="en-GB"/>
        </a:p>
      </dgm:t>
    </dgm:pt>
    <dgm:pt modelId="{D0B0EDC3-58D0-42C7-8E72-2F28EE5F7650}" type="sibTrans" cxnId="{33B93AC0-D73F-4B61-B506-A00DB58C0E83}">
      <dgm:prSet/>
      <dgm:spPr/>
      <dgm:t>
        <a:bodyPr/>
        <a:lstStyle/>
        <a:p>
          <a:endParaRPr lang="en-GB"/>
        </a:p>
      </dgm:t>
    </dgm:pt>
    <dgm:pt modelId="{32D4ACFA-5BB9-4A19-9106-D328908C4D1A}">
      <dgm:prSet/>
      <dgm:spPr/>
      <dgm:t>
        <a:bodyPr/>
        <a:lstStyle/>
        <a:p>
          <a:r>
            <a:rPr lang="en-IN" dirty="0"/>
            <a:t>Remember that anonymity is easy in the cyber space</a:t>
          </a:r>
        </a:p>
      </dgm:t>
    </dgm:pt>
    <dgm:pt modelId="{3199E8AA-CD48-4B41-912D-7BDCA1255EA4}" type="parTrans" cxnId="{6F20B46B-5C2E-42BC-912A-FCC1EFFC5AAE}">
      <dgm:prSet/>
      <dgm:spPr/>
      <dgm:t>
        <a:bodyPr/>
        <a:lstStyle/>
        <a:p>
          <a:endParaRPr lang="en-GB"/>
        </a:p>
      </dgm:t>
    </dgm:pt>
    <dgm:pt modelId="{7CB52CC7-70EF-4C3C-B535-776A4733A5D3}" type="sibTrans" cxnId="{6F20B46B-5C2E-42BC-912A-FCC1EFFC5AAE}">
      <dgm:prSet/>
      <dgm:spPr/>
      <dgm:t>
        <a:bodyPr/>
        <a:lstStyle/>
        <a:p>
          <a:endParaRPr lang="en-GB"/>
        </a:p>
      </dgm:t>
    </dgm:pt>
    <dgm:pt modelId="{BBF60531-34E6-4EC3-8044-9E99E3F2666F}">
      <dgm:prSet/>
      <dgm:spPr/>
      <dgm:t>
        <a:bodyPr/>
        <a:lstStyle/>
        <a:p>
          <a:r>
            <a:rPr lang="en-GB"/>
            <a:t>Anybody can publish anything. Everything published need not be true. </a:t>
          </a:r>
          <a:endParaRPr lang="en-GB" dirty="0"/>
        </a:p>
      </dgm:t>
    </dgm:pt>
    <dgm:pt modelId="{F05DC574-4634-4A22-941A-C7102ECA1A36}" type="parTrans" cxnId="{EB154B9E-AAB3-4269-A68B-6B0BBA2D9F2A}">
      <dgm:prSet/>
      <dgm:spPr/>
      <dgm:t>
        <a:bodyPr/>
        <a:lstStyle/>
        <a:p>
          <a:endParaRPr lang="en-GB"/>
        </a:p>
      </dgm:t>
    </dgm:pt>
    <dgm:pt modelId="{ED16EC94-774A-460F-9E31-D9265BB798C3}" type="sibTrans" cxnId="{EB154B9E-AAB3-4269-A68B-6B0BBA2D9F2A}">
      <dgm:prSet/>
      <dgm:spPr/>
      <dgm:t>
        <a:bodyPr/>
        <a:lstStyle/>
        <a:p>
          <a:endParaRPr lang="en-GB"/>
        </a:p>
      </dgm:t>
    </dgm:pt>
    <dgm:pt modelId="{521B421A-4A3E-4805-B208-23D2DB9A499D}">
      <dgm:prSet/>
      <dgm:spPr/>
      <dgm:t>
        <a:bodyPr/>
        <a:lstStyle/>
        <a:p>
          <a:r>
            <a:rPr lang="en-GB"/>
            <a:t>Verify authenticity before sharing information.</a:t>
          </a:r>
          <a:endParaRPr lang="en-GB" dirty="0"/>
        </a:p>
      </dgm:t>
    </dgm:pt>
    <dgm:pt modelId="{5E694523-951A-4F17-A952-3747F5375B63}" type="parTrans" cxnId="{CFFE0448-0209-4CBF-8DEA-F06A10F4B06C}">
      <dgm:prSet/>
      <dgm:spPr/>
      <dgm:t>
        <a:bodyPr/>
        <a:lstStyle/>
        <a:p>
          <a:endParaRPr lang="en-GB"/>
        </a:p>
      </dgm:t>
    </dgm:pt>
    <dgm:pt modelId="{8D779322-BAAA-4518-BB31-E44059B8D546}" type="sibTrans" cxnId="{CFFE0448-0209-4CBF-8DEA-F06A10F4B06C}">
      <dgm:prSet/>
      <dgm:spPr/>
      <dgm:t>
        <a:bodyPr/>
        <a:lstStyle/>
        <a:p>
          <a:endParaRPr lang="en-GB"/>
        </a:p>
      </dgm:t>
    </dgm:pt>
    <dgm:pt modelId="{368F74AB-5FEA-46EA-84D1-6B10822896C5}" type="pres">
      <dgm:prSet presAssocID="{1B1C8BDD-1753-40B8-8B80-525BDABFD984}" presName="diagram" presStyleCnt="0">
        <dgm:presLayoutVars>
          <dgm:dir/>
          <dgm:resizeHandles val="exact"/>
        </dgm:presLayoutVars>
      </dgm:prSet>
      <dgm:spPr/>
    </dgm:pt>
    <dgm:pt modelId="{1C38021E-8112-427C-BC69-4AD6A57EBB5D}" type="pres">
      <dgm:prSet presAssocID="{47B959F8-EC4E-48DA-BB59-70E7B2D2271F}" presName="node" presStyleLbl="node1" presStyleIdx="0" presStyleCnt="4">
        <dgm:presLayoutVars>
          <dgm:bulletEnabled val="1"/>
        </dgm:presLayoutVars>
      </dgm:prSet>
      <dgm:spPr/>
    </dgm:pt>
    <dgm:pt modelId="{F0F0C88C-2167-4B8F-8A5E-02CD8684F0D7}" type="pres">
      <dgm:prSet presAssocID="{D0B0EDC3-58D0-42C7-8E72-2F28EE5F7650}" presName="sibTrans" presStyleCnt="0"/>
      <dgm:spPr/>
    </dgm:pt>
    <dgm:pt modelId="{481C9434-1394-4E78-B852-E4ADCD82998F}" type="pres">
      <dgm:prSet presAssocID="{32D4ACFA-5BB9-4A19-9106-D328908C4D1A}" presName="node" presStyleLbl="node1" presStyleIdx="1" presStyleCnt="4">
        <dgm:presLayoutVars>
          <dgm:bulletEnabled val="1"/>
        </dgm:presLayoutVars>
      </dgm:prSet>
      <dgm:spPr/>
    </dgm:pt>
    <dgm:pt modelId="{BF13D497-F2E5-43E4-AE8E-BF9A53C854A1}" type="pres">
      <dgm:prSet presAssocID="{7CB52CC7-70EF-4C3C-B535-776A4733A5D3}" presName="sibTrans" presStyleCnt="0"/>
      <dgm:spPr/>
    </dgm:pt>
    <dgm:pt modelId="{D885D21C-73F6-4356-9FB5-43E72D53E8B1}" type="pres">
      <dgm:prSet presAssocID="{BBF60531-34E6-4EC3-8044-9E99E3F2666F}" presName="node" presStyleLbl="node1" presStyleIdx="2" presStyleCnt="4">
        <dgm:presLayoutVars>
          <dgm:bulletEnabled val="1"/>
        </dgm:presLayoutVars>
      </dgm:prSet>
      <dgm:spPr/>
    </dgm:pt>
    <dgm:pt modelId="{9058357B-1F22-4D5E-86A6-12E984C2B46D}" type="pres">
      <dgm:prSet presAssocID="{ED16EC94-774A-460F-9E31-D9265BB798C3}" presName="sibTrans" presStyleCnt="0"/>
      <dgm:spPr/>
    </dgm:pt>
    <dgm:pt modelId="{B6A3B6F4-6BAA-42BC-9AF2-60C72832A907}" type="pres">
      <dgm:prSet presAssocID="{521B421A-4A3E-4805-B208-23D2DB9A499D}" presName="node" presStyleLbl="node1" presStyleIdx="3" presStyleCnt="4">
        <dgm:presLayoutVars>
          <dgm:bulletEnabled val="1"/>
        </dgm:presLayoutVars>
      </dgm:prSet>
      <dgm:spPr/>
    </dgm:pt>
  </dgm:ptLst>
  <dgm:cxnLst>
    <dgm:cxn modelId="{EC60371C-CB93-479B-B1F9-5C420740A143}" type="presOf" srcId="{1B1C8BDD-1753-40B8-8B80-525BDABFD984}" destId="{368F74AB-5FEA-46EA-84D1-6B10822896C5}" srcOrd="0" destOrd="0" presId="urn:microsoft.com/office/officeart/2005/8/layout/default"/>
    <dgm:cxn modelId="{CFFE0448-0209-4CBF-8DEA-F06A10F4B06C}" srcId="{1B1C8BDD-1753-40B8-8B80-525BDABFD984}" destId="{521B421A-4A3E-4805-B208-23D2DB9A499D}" srcOrd="3" destOrd="0" parTransId="{5E694523-951A-4F17-A952-3747F5375B63}" sibTransId="{8D779322-BAAA-4518-BB31-E44059B8D546}"/>
    <dgm:cxn modelId="{6F20B46B-5C2E-42BC-912A-FCC1EFFC5AAE}" srcId="{1B1C8BDD-1753-40B8-8B80-525BDABFD984}" destId="{32D4ACFA-5BB9-4A19-9106-D328908C4D1A}" srcOrd="1" destOrd="0" parTransId="{3199E8AA-CD48-4B41-912D-7BDCA1255EA4}" sibTransId="{7CB52CC7-70EF-4C3C-B535-776A4733A5D3}"/>
    <dgm:cxn modelId="{D2A26871-16B1-4B7C-9D99-4B88058AA246}" type="presOf" srcId="{32D4ACFA-5BB9-4A19-9106-D328908C4D1A}" destId="{481C9434-1394-4E78-B852-E4ADCD82998F}" srcOrd="0" destOrd="0" presId="urn:microsoft.com/office/officeart/2005/8/layout/default"/>
    <dgm:cxn modelId="{F502299E-BAFE-41C5-88B4-DF180B368AB9}" type="presOf" srcId="{BBF60531-34E6-4EC3-8044-9E99E3F2666F}" destId="{D885D21C-73F6-4356-9FB5-43E72D53E8B1}" srcOrd="0" destOrd="0" presId="urn:microsoft.com/office/officeart/2005/8/layout/default"/>
    <dgm:cxn modelId="{EB154B9E-AAB3-4269-A68B-6B0BBA2D9F2A}" srcId="{1B1C8BDD-1753-40B8-8B80-525BDABFD984}" destId="{BBF60531-34E6-4EC3-8044-9E99E3F2666F}" srcOrd="2" destOrd="0" parTransId="{F05DC574-4634-4A22-941A-C7102ECA1A36}" sibTransId="{ED16EC94-774A-460F-9E31-D9265BB798C3}"/>
    <dgm:cxn modelId="{A7AE01BC-E9D5-49FE-969C-D52BEAAE9730}" type="presOf" srcId="{521B421A-4A3E-4805-B208-23D2DB9A499D}" destId="{B6A3B6F4-6BAA-42BC-9AF2-60C72832A907}" srcOrd="0" destOrd="0" presId="urn:microsoft.com/office/officeart/2005/8/layout/default"/>
    <dgm:cxn modelId="{33B93AC0-D73F-4B61-B506-A00DB58C0E83}" srcId="{1B1C8BDD-1753-40B8-8B80-525BDABFD984}" destId="{47B959F8-EC4E-48DA-BB59-70E7B2D2271F}" srcOrd="0" destOrd="0" parTransId="{3429A51C-4A64-485E-AC9F-56DC3EC77504}" sibTransId="{D0B0EDC3-58D0-42C7-8E72-2F28EE5F7650}"/>
    <dgm:cxn modelId="{BACF83F3-7891-4421-B732-8ADB8C50819E}" type="presOf" srcId="{47B959F8-EC4E-48DA-BB59-70E7B2D2271F}" destId="{1C38021E-8112-427C-BC69-4AD6A57EBB5D}" srcOrd="0" destOrd="0" presId="urn:microsoft.com/office/officeart/2005/8/layout/default"/>
    <dgm:cxn modelId="{72F123CE-4667-43FF-A91C-B3CC40173B57}" type="presParOf" srcId="{368F74AB-5FEA-46EA-84D1-6B10822896C5}" destId="{1C38021E-8112-427C-BC69-4AD6A57EBB5D}" srcOrd="0" destOrd="0" presId="urn:microsoft.com/office/officeart/2005/8/layout/default"/>
    <dgm:cxn modelId="{96FFF403-7A13-4178-A494-117A96A46765}" type="presParOf" srcId="{368F74AB-5FEA-46EA-84D1-6B10822896C5}" destId="{F0F0C88C-2167-4B8F-8A5E-02CD8684F0D7}" srcOrd="1" destOrd="0" presId="urn:microsoft.com/office/officeart/2005/8/layout/default"/>
    <dgm:cxn modelId="{1F64B7CC-01D4-4F29-AF8B-624DD6673B73}" type="presParOf" srcId="{368F74AB-5FEA-46EA-84D1-6B10822896C5}" destId="{481C9434-1394-4E78-B852-E4ADCD82998F}" srcOrd="2" destOrd="0" presId="urn:microsoft.com/office/officeart/2005/8/layout/default"/>
    <dgm:cxn modelId="{4D30480E-FB45-46D0-A3F4-EF1A6F5D8124}" type="presParOf" srcId="{368F74AB-5FEA-46EA-84D1-6B10822896C5}" destId="{BF13D497-F2E5-43E4-AE8E-BF9A53C854A1}" srcOrd="3" destOrd="0" presId="urn:microsoft.com/office/officeart/2005/8/layout/default"/>
    <dgm:cxn modelId="{945D4DAE-8A9D-4CA9-9584-F9DB63CDD60D}" type="presParOf" srcId="{368F74AB-5FEA-46EA-84D1-6B10822896C5}" destId="{D885D21C-73F6-4356-9FB5-43E72D53E8B1}" srcOrd="4" destOrd="0" presId="urn:microsoft.com/office/officeart/2005/8/layout/default"/>
    <dgm:cxn modelId="{E25390BE-2998-48D8-9552-4B81E70A2547}" type="presParOf" srcId="{368F74AB-5FEA-46EA-84D1-6B10822896C5}" destId="{9058357B-1F22-4D5E-86A6-12E984C2B46D}" srcOrd="5" destOrd="0" presId="urn:microsoft.com/office/officeart/2005/8/layout/default"/>
    <dgm:cxn modelId="{43E0ACCE-5E15-402E-81BB-1CFCB1C474E2}" type="presParOf" srcId="{368F74AB-5FEA-46EA-84D1-6B10822896C5}" destId="{B6A3B6F4-6BAA-42BC-9AF2-60C72832A90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F5DD20-9EE0-4D3D-9646-EC5A815425C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574423E1-31CD-4917-9E67-9D8C5D75BA4B}">
      <dgm:prSet phldrT="[Text]"/>
      <dgm:spPr/>
      <dgm:t>
        <a:bodyPr/>
        <a:lstStyle/>
        <a:p>
          <a:pPr>
            <a:buAutoNum type="arabicPeriod"/>
          </a:pPr>
          <a:r>
            <a:rPr lang="en-IN" dirty="0"/>
            <a:t>Maintain good citizenship practices in cyber world as well</a:t>
          </a:r>
          <a:endParaRPr lang="en-GB" dirty="0"/>
        </a:p>
      </dgm:t>
    </dgm:pt>
    <dgm:pt modelId="{C19655CF-7D25-43F2-A31F-8E5BE8F01ECF}" type="parTrans" cxnId="{F47132A6-719D-4579-BBAC-7412762FEF67}">
      <dgm:prSet/>
      <dgm:spPr/>
      <dgm:t>
        <a:bodyPr/>
        <a:lstStyle/>
        <a:p>
          <a:endParaRPr lang="en-GB"/>
        </a:p>
      </dgm:t>
    </dgm:pt>
    <dgm:pt modelId="{E1A6E2F2-933E-4C05-A067-6520B45CEF92}" type="sibTrans" cxnId="{F47132A6-719D-4579-BBAC-7412762FEF67}">
      <dgm:prSet/>
      <dgm:spPr/>
      <dgm:t>
        <a:bodyPr/>
        <a:lstStyle/>
        <a:p>
          <a:endParaRPr lang="en-GB"/>
        </a:p>
      </dgm:t>
    </dgm:pt>
    <dgm:pt modelId="{8FCC96F9-76AE-4CAB-BD9C-65569B5FB048}">
      <dgm:prSet/>
      <dgm:spPr/>
      <dgm:t>
        <a:bodyPr/>
        <a:lstStyle/>
        <a:p>
          <a:r>
            <a:rPr lang="en-IN" dirty="0"/>
            <a:t>Be civil when interacting with others</a:t>
          </a:r>
          <a:endParaRPr lang="en-GB" dirty="0"/>
        </a:p>
      </dgm:t>
    </dgm:pt>
    <dgm:pt modelId="{02AEB9FF-21B9-4EA7-9202-9C0DD37F01FA}" type="parTrans" cxnId="{5A887E13-CEBD-4323-8902-26EBE844C4C4}">
      <dgm:prSet/>
      <dgm:spPr/>
      <dgm:t>
        <a:bodyPr/>
        <a:lstStyle/>
        <a:p>
          <a:endParaRPr lang="en-GB"/>
        </a:p>
      </dgm:t>
    </dgm:pt>
    <dgm:pt modelId="{45CBD45B-A48B-4703-97BF-394903DEABFC}" type="sibTrans" cxnId="{5A887E13-CEBD-4323-8902-26EBE844C4C4}">
      <dgm:prSet/>
      <dgm:spPr/>
      <dgm:t>
        <a:bodyPr/>
        <a:lstStyle/>
        <a:p>
          <a:endParaRPr lang="en-GB"/>
        </a:p>
      </dgm:t>
    </dgm:pt>
    <dgm:pt modelId="{B510D72D-9102-47DF-A106-10B47AF96D59}">
      <dgm:prSet/>
      <dgm:spPr/>
      <dgm:t>
        <a:bodyPr/>
        <a:lstStyle/>
        <a:p>
          <a:r>
            <a:rPr lang="en-IN" dirty="0"/>
            <a:t>Do not let remoteness and anonymity bring out negativity</a:t>
          </a:r>
          <a:endParaRPr lang="en-GB" dirty="0"/>
        </a:p>
      </dgm:t>
    </dgm:pt>
    <dgm:pt modelId="{C4F5B046-2DC5-4D43-B6F3-01E2FEB1B3AD}" type="parTrans" cxnId="{E9951885-E94D-4A05-B73C-3250AE67CCAA}">
      <dgm:prSet/>
      <dgm:spPr/>
      <dgm:t>
        <a:bodyPr/>
        <a:lstStyle/>
        <a:p>
          <a:endParaRPr lang="en-GB"/>
        </a:p>
      </dgm:t>
    </dgm:pt>
    <dgm:pt modelId="{198BC31A-C7E3-47AC-9514-A7E22FA71ADD}" type="sibTrans" cxnId="{E9951885-E94D-4A05-B73C-3250AE67CCAA}">
      <dgm:prSet/>
      <dgm:spPr/>
      <dgm:t>
        <a:bodyPr/>
        <a:lstStyle/>
        <a:p>
          <a:endParaRPr lang="en-GB"/>
        </a:p>
      </dgm:t>
    </dgm:pt>
    <dgm:pt modelId="{6ED2A448-B0E2-49E8-801B-6B373BBFBCA2}" type="pres">
      <dgm:prSet presAssocID="{5CF5DD20-9EE0-4D3D-9646-EC5A815425C8}" presName="diagram" presStyleCnt="0">
        <dgm:presLayoutVars>
          <dgm:dir/>
          <dgm:resizeHandles val="exact"/>
        </dgm:presLayoutVars>
      </dgm:prSet>
      <dgm:spPr/>
    </dgm:pt>
    <dgm:pt modelId="{A64A0F81-20D3-44B5-9ED3-691D28783B57}" type="pres">
      <dgm:prSet presAssocID="{574423E1-31CD-4917-9E67-9D8C5D75BA4B}" presName="node" presStyleLbl="node1" presStyleIdx="0" presStyleCnt="3">
        <dgm:presLayoutVars>
          <dgm:bulletEnabled val="1"/>
        </dgm:presLayoutVars>
      </dgm:prSet>
      <dgm:spPr/>
    </dgm:pt>
    <dgm:pt modelId="{02A7BB6F-D96F-4ACF-BFA5-1DC4B7575906}" type="pres">
      <dgm:prSet presAssocID="{E1A6E2F2-933E-4C05-A067-6520B45CEF92}" presName="sibTrans" presStyleCnt="0"/>
      <dgm:spPr/>
    </dgm:pt>
    <dgm:pt modelId="{E03B0128-0D84-4185-B038-4392B073BA70}" type="pres">
      <dgm:prSet presAssocID="{8FCC96F9-76AE-4CAB-BD9C-65569B5FB048}" presName="node" presStyleLbl="node1" presStyleIdx="1" presStyleCnt="3">
        <dgm:presLayoutVars>
          <dgm:bulletEnabled val="1"/>
        </dgm:presLayoutVars>
      </dgm:prSet>
      <dgm:spPr/>
    </dgm:pt>
    <dgm:pt modelId="{FF101346-DD9B-497F-A26E-1B98DAB7882C}" type="pres">
      <dgm:prSet presAssocID="{45CBD45B-A48B-4703-97BF-394903DEABFC}" presName="sibTrans" presStyleCnt="0"/>
      <dgm:spPr/>
    </dgm:pt>
    <dgm:pt modelId="{1149A82E-E794-4162-B3ED-2F5B1C388B35}" type="pres">
      <dgm:prSet presAssocID="{B510D72D-9102-47DF-A106-10B47AF96D59}" presName="node" presStyleLbl="node1" presStyleIdx="2" presStyleCnt="3">
        <dgm:presLayoutVars>
          <dgm:bulletEnabled val="1"/>
        </dgm:presLayoutVars>
      </dgm:prSet>
      <dgm:spPr/>
    </dgm:pt>
  </dgm:ptLst>
  <dgm:cxnLst>
    <dgm:cxn modelId="{5A887E13-CEBD-4323-8902-26EBE844C4C4}" srcId="{5CF5DD20-9EE0-4D3D-9646-EC5A815425C8}" destId="{8FCC96F9-76AE-4CAB-BD9C-65569B5FB048}" srcOrd="1" destOrd="0" parTransId="{02AEB9FF-21B9-4EA7-9202-9C0DD37F01FA}" sibTransId="{45CBD45B-A48B-4703-97BF-394903DEABFC}"/>
    <dgm:cxn modelId="{77E0AC4B-A5A5-4101-8097-60300B5B1213}" type="presOf" srcId="{8FCC96F9-76AE-4CAB-BD9C-65569B5FB048}" destId="{E03B0128-0D84-4185-B038-4392B073BA70}" srcOrd="0" destOrd="0" presId="urn:microsoft.com/office/officeart/2005/8/layout/default"/>
    <dgm:cxn modelId="{C7D9EB4B-3D2D-40ED-99D4-DB72CF7E02DA}" type="presOf" srcId="{B510D72D-9102-47DF-A106-10B47AF96D59}" destId="{1149A82E-E794-4162-B3ED-2F5B1C388B35}" srcOrd="0" destOrd="0" presId="urn:microsoft.com/office/officeart/2005/8/layout/default"/>
    <dgm:cxn modelId="{E9951885-E94D-4A05-B73C-3250AE67CCAA}" srcId="{5CF5DD20-9EE0-4D3D-9646-EC5A815425C8}" destId="{B510D72D-9102-47DF-A106-10B47AF96D59}" srcOrd="2" destOrd="0" parTransId="{C4F5B046-2DC5-4D43-B6F3-01E2FEB1B3AD}" sibTransId="{198BC31A-C7E3-47AC-9514-A7E22FA71ADD}"/>
    <dgm:cxn modelId="{2CE7769F-A904-43CA-805D-7A6F8203F609}" type="presOf" srcId="{5CF5DD20-9EE0-4D3D-9646-EC5A815425C8}" destId="{6ED2A448-B0E2-49E8-801B-6B373BBFBCA2}" srcOrd="0" destOrd="0" presId="urn:microsoft.com/office/officeart/2005/8/layout/default"/>
    <dgm:cxn modelId="{F47132A6-719D-4579-BBAC-7412762FEF67}" srcId="{5CF5DD20-9EE0-4D3D-9646-EC5A815425C8}" destId="{574423E1-31CD-4917-9E67-9D8C5D75BA4B}" srcOrd="0" destOrd="0" parTransId="{C19655CF-7D25-43F2-A31F-8E5BE8F01ECF}" sibTransId="{E1A6E2F2-933E-4C05-A067-6520B45CEF92}"/>
    <dgm:cxn modelId="{EB296AA8-3ACA-4210-8FF3-B68A72BF4328}" type="presOf" srcId="{574423E1-31CD-4917-9E67-9D8C5D75BA4B}" destId="{A64A0F81-20D3-44B5-9ED3-691D28783B57}" srcOrd="0" destOrd="0" presId="urn:microsoft.com/office/officeart/2005/8/layout/default"/>
    <dgm:cxn modelId="{ECEB8B66-0D45-4577-B2E7-988BED8362A7}" type="presParOf" srcId="{6ED2A448-B0E2-49E8-801B-6B373BBFBCA2}" destId="{A64A0F81-20D3-44B5-9ED3-691D28783B57}" srcOrd="0" destOrd="0" presId="urn:microsoft.com/office/officeart/2005/8/layout/default"/>
    <dgm:cxn modelId="{9A36DDA1-300F-413E-8956-9C5B1292BD5E}" type="presParOf" srcId="{6ED2A448-B0E2-49E8-801B-6B373BBFBCA2}" destId="{02A7BB6F-D96F-4ACF-BFA5-1DC4B7575906}" srcOrd="1" destOrd="0" presId="urn:microsoft.com/office/officeart/2005/8/layout/default"/>
    <dgm:cxn modelId="{7CE3F007-93DA-4F61-9618-86647E312166}" type="presParOf" srcId="{6ED2A448-B0E2-49E8-801B-6B373BBFBCA2}" destId="{E03B0128-0D84-4185-B038-4392B073BA70}" srcOrd="2" destOrd="0" presId="urn:microsoft.com/office/officeart/2005/8/layout/default"/>
    <dgm:cxn modelId="{19480758-82D6-4205-A57C-A9A1D8E5C195}" type="presParOf" srcId="{6ED2A448-B0E2-49E8-801B-6B373BBFBCA2}" destId="{FF101346-DD9B-497F-A26E-1B98DAB7882C}" srcOrd="3" destOrd="0" presId="urn:microsoft.com/office/officeart/2005/8/layout/default"/>
    <dgm:cxn modelId="{30388FC0-3241-474B-9532-D49A372F851E}" type="presParOf" srcId="{6ED2A448-B0E2-49E8-801B-6B373BBFBCA2}" destId="{1149A82E-E794-4162-B3ED-2F5B1C388B35}"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F4FD29-077A-43B2-96FC-76543CFDA1B4}"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B"/>
        </a:p>
      </dgm:t>
    </dgm:pt>
    <dgm:pt modelId="{6D8E4667-F2D1-498F-B9C4-EC811AECE582}">
      <dgm:prSet phldrT="[Text]"/>
      <dgm:spPr/>
      <dgm:t>
        <a:bodyPr/>
        <a:lstStyle/>
        <a:p>
          <a:pPr>
            <a:buAutoNum type="arabicPeriod"/>
          </a:pPr>
          <a:r>
            <a:rPr lang="en-IN" dirty="0"/>
            <a:t>Technology is changing dynamically.</a:t>
          </a:r>
          <a:endParaRPr lang="en-GB" dirty="0"/>
        </a:p>
      </dgm:t>
    </dgm:pt>
    <dgm:pt modelId="{A946E518-3E0D-4322-864E-225A86175558}" type="parTrans" cxnId="{D272018C-8E49-495B-B2C2-69E959A54ADA}">
      <dgm:prSet/>
      <dgm:spPr/>
      <dgm:t>
        <a:bodyPr/>
        <a:lstStyle/>
        <a:p>
          <a:endParaRPr lang="en-GB"/>
        </a:p>
      </dgm:t>
    </dgm:pt>
    <dgm:pt modelId="{B68E9EB2-8BA4-430F-B94D-62D7A9823650}" type="sibTrans" cxnId="{D272018C-8E49-495B-B2C2-69E959A54ADA}">
      <dgm:prSet/>
      <dgm:spPr/>
      <dgm:t>
        <a:bodyPr/>
        <a:lstStyle/>
        <a:p>
          <a:endParaRPr lang="en-GB"/>
        </a:p>
      </dgm:t>
    </dgm:pt>
    <dgm:pt modelId="{6E90C10A-4933-4F80-BBF8-492577AE34FC}">
      <dgm:prSet/>
      <dgm:spPr/>
      <dgm:t>
        <a:bodyPr/>
        <a:lstStyle/>
        <a:p>
          <a:r>
            <a:rPr lang="en-IN" dirty="0"/>
            <a:t>If we don’t keep ourselves updated, we will get left behind.</a:t>
          </a:r>
        </a:p>
      </dgm:t>
    </dgm:pt>
    <dgm:pt modelId="{9A8E8CD3-C6C5-4154-9CEF-01D3962A9708}" type="parTrans" cxnId="{B206AED3-CEA7-4FF3-B46F-FE44661A5925}">
      <dgm:prSet/>
      <dgm:spPr/>
      <dgm:t>
        <a:bodyPr/>
        <a:lstStyle/>
        <a:p>
          <a:endParaRPr lang="en-GB"/>
        </a:p>
      </dgm:t>
    </dgm:pt>
    <dgm:pt modelId="{FE14359C-DD8C-4CE4-B814-10710CA31CFD}" type="sibTrans" cxnId="{B206AED3-CEA7-4FF3-B46F-FE44661A5925}">
      <dgm:prSet/>
      <dgm:spPr/>
      <dgm:t>
        <a:bodyPr/>
        <a:lstStyle/>
        <a:p>
          <a:endParaRPr lang="en-GB"/>
        </a:p>
      </dgm:t>
    </dgm:pt>
    <dgm:pt modelId="{13D7406A-32D5-4B0A-8356-9162B0A0C360}">
      <dgm:prSet/>
      <dgm:spPr/>
      <dgm:t>
        <a:bodyPr/>
        <a:lstStyle/>
        <a:p>
          <a:r>
            <a:rPr lang="en-IN"/>
            <a:t>Fraudsters are always looking for new ways to cheat. </a:t>
          </a:r>
          <a:endParaRPr lang="en-IN" dirty="0"/>
        </a:p>
      </dgm:t>
    </dgm:pt>
    <dgm:pt modelId="{79933AA6-AE1D-4B25-8652-FD178EE719CE}" type="parTrans" cxnId="{4CC09557-3D1A-477A-91DE-7C5A2FD33A80}">
      <dgm:prSet/>
      <dgm:spPr/>
      <dgm:t>
        <a:bodyPr/>
        <a:lstStyle/>
        <a:p>
          <a:endParaRPr lang="en-GB"/>
        </a:p>
      </dgm:t>
    </dgm:pt>
    <dgm:pt modelId="{2DC69E10-1F45-4407-A32B-824082A0E1A4}" type="sibTrans" cxnId="{4CC09557-3D1A-477A-91DE-7C5A2FD33A80}">
      <dgm:prSet/>
      <dgm:spPr/>
      <dgm:t>
        <a:bodyPr/>
        <a:lstStyle/>
        <a:p>
          <a:endParaRPr lang="en-GB"/>
        </a:p>
      </dgm:t>
    </dgm:pt>
    <dgm:pt modelId="{42546C33-6123-49BC-91E8-5B33C897FE07}">
      <dgm:prSet/>
      <dgm:spPr/>
      <dgm:t>
        <a:bodyPr/>
        <a:lstStyle/>
        <a:p>
          <a:r>
            <a:rPr lang="en-IN" dirty="0"/>
            <a:t>Don’t just update yourself; update your devices! </a:t>
          </a:r>
          <a:endParaRPr lang="en-GB" dirty="0"/>
        </a:p>
      </dgm:t>
    </dgm:pt>
    <dgm:pt modelId="{CB423B80-2F0F-4CFE-BE1D-8CFBB4F30BDF}" type="parTrans" cxnId="{306E4CC5-EE31-49B2-8A35-415A79CBC30F}">
      <dgm:prSet/>
      <dgm:spPr/>
      <dgm:t>
        <a:bodyPr/>
        <a:lstStyle/>
        <a:p>
          <a:endParaRPr lang="en-GB"/>
        </a:p>
      </dgm:t>
    </dgm:pt>
    <dgm:pt modelId="{763373BB-0251-4892-BCBF-855775EECF4F}" type="sibTrans" cxnId="{306E4CC5-EE31-49B2-8A35-415A79CBC30F}">
      <dgm:prSet/>
      <dgm:spPr/>
      <dgm:t>
        <a:bodyPr/>
        <a:lstStyle/>
        <a:p>
          <a:endParaRPr lang="en-GB"/>
        </a:p>
      </dgm:t>
    </dgm:pt>
    <dgm:pt modelId="{0E058BE0-7E26-4027-9A7D-8D79BC849BBC}" type="pres">
      <dgm:prSet presAssocID="{DAF4FD29-077A-43B2-96FC-76543CFDA1B4}" presName="Name0" presStyleCnt="0">
        <dgm:presLayoutVars>
          <dgm:chMax val="7"/>
          <dgm:chPref val="7"/>
          <dgm:dir/>
        </dgm:presLayoutVars>
      </dgm:prSet>
      <dgm:spPr/>
    </dgm:pt>
    <dgm:pt modelId="{87CC3C9A-9F20-4B73-93BC-9D9202416C70}" type="pres">
      <dgm:prSet presAssocID="{DAF4FD29-077A-43B2-96FC-76543CFDA1B4}" presName="Name1" presStyleCnt="0"/>
      <dgm:spPr/>
    </dgm:pt>
    <dgm:pt modelId="{F20FA85E-4A1A-4101-839D-694F7FC0714C}" type="pres">
      <dgm:prSet presAssocID="{DAF4FD29-077A-43B2-96FC-76543CFDA1B4}" presName="cycle" presStyleCnt="0"/>
      <dgm:spPr/>
    </dgm:pt>
    <dgm:pt modelId="{56E1DF6C-BCBF-4726-96C5-A09F7C3E827A}" type="pres">
      <dgm:prSet presAssocID="{DAF4FD29-077A-43B2-96FC-76543CFDA1B4}" presName="srcNode" presStyleLbl="node1" presStyleIdx="0" presStyleCnt="4"/>
      <dgm:spPr/>
    </dgm:pt>
    <dgm:pt modelId="{64D02E43-FD66-4B5D-B09E-2D9DFDEF7932}" type="pres">
      <dgm:prSet presAssocID="{DAF4FD29-077A-43B2-96FC-76543CFDA1B4}" presName="conn" presStyleLbl="parChTrans1D2" presStyleIdx="0" presStyleCnt="1"/>
      <dgm:spPr/>
    </dgm:pt>
    <dgm:pt modelId="{B18B5487-343A-40BB-B965-5350F7778C0C}" type="pres">
      <dgm:prSet presAssocID="{DAF4FD29-077A-43B2-96FC-76543CFDA1B4}" presName="extraNode" presStyleLbl="node1" presStyleIdx="0" presStyleCnt="4"/>
      <dgm:spPr/>
    </dgm:pt>
    <dgm:pt modelId="{7BAEC372-9191-43AE-9939-1705E6F37C31}" type="pres">
      <dgm:prSet presAssocID="{DAF4FD29-077A-43B2-96FC-76543CFDA1B4}" presName="dstNode" presStyleLbl="node1" presStyleIdx="0" presStyleCnt="4"/>
      <dgm:spPr/>
    </dgm:pt>
    <dgm:pt modelId="{3E7594A6-E2E4-4F20-B20E-6C738B9DD7EE}" type="pres">
      <dgm:prSet presAssocID="{6D8E4667-F2D1-498F-B9C4-EC811AECE582}" presName="text_1" presStyleLbl="node1" presStyleIdx="0" presStyleCnt="4">
        <dgm:presLayoutVars>
          <dgm:bulletEnabled val="1"/>
        </dgm:presLayoutVars>
      </dgm:prSet>
      <dgm:spPr/>
    </dgm:pt>
    <dgm:pt modelId="{7FB647FA-55D4-4E0D-9A8A-E08375EBABDF}" type="pres">
      <dgm:prSet presAssocID="{6D8E4667-F2D1-498F-B9C4-EC811AECE582}" presName="accent_1" presStyleCnt="0"/>
      <dgm:spPr/>
    </dgm:pt>
    <dgm:pt modelId="{FE0E7A98-8BF3-4B0F-A158-497B7F2DC62C}" type="pres">
      <dgm:prSet presAssocID="{6D8E4667-F2D1-498F-B9C4-EC811AECE582}" presName="accentRepeatNode" presStyleLbl="solidFgAcc1" presStyleIdx="0" presStyleCnt="4"/>
      <dgm:spPr/>
    </dgm:pt>
    <dgm:pt modelId="{9F97AC47-60B8-4273-B419-89B2E7CD67C6}" type="pres">
      <dgm:prSet presAssocID="{6E90C10A-4933-4F80-BBF8-492577AE34FC}" presName="text_2" presStyleLbl="node1" presStyleIdx="1" presStyleCnt="4">
        <dgm:presLayoutVars>
          <dgm:bulletEnabled val="1"/>
        </dgm:presLayoutVars>
      </dgm:prSet>
      <dgm:spPr/>
    </dgm:pt>
    <dgm:pt modelId="{C6C807FA-CEE2-45AE-8093-F177F0EF5CCE}" type="pres">
      <dgm:prSet presAssocID="{6E90C10A-4933-4F80-BBF8-492577AE34FC}" presName="accent_2" presStyleCnt="0"/>
      <dgm:spPr/>
    </dgm:pt>
    <dgm:pt modelId="{1428D0D7-D93E-4CD0-AC38-FFF6DE8256CD}" type="pres">
      <dgm:prSet presAssocID="{6E90C10A-4933-4F80-BBF8-492577AE34FC}" presName="accentRepeatNode" presStyleLbl="solidFgAcc1" presStyleIdx="1" presStyleCnt="4"/>
      <dgm:spPr/>
    </dgm:pt>
    <dgm:pt modelId="{47EE1C43-74CF-4F93-BCAE-FC5137C09D1C}" type="pres">
      <dgm:prSet presAssocID="{13D7406A-32D5-4B0A-8356-9162B0A0C360}" presName="text_3" presStyleLbl="node1" presStyleIdx="2" presStyleCnt="4">
        <dgm:presLayoutVars>
          <dgm:bulletEnabled val="1"/>
        </dgm:presLayoutVars>
      </dgm:prSet>
      <dgm:spPr/>
    </dgm:pt>
    <dgm:pt modelId="{66E9E4C6-2ADF-4DF3-8A1C-C13915EE579A}" type="pres">
      <dgm:prSet presAssocID="{13D7406A-32D5-4B0A-8356-9162B0A0C360}" presName="accent_3" presStyleCnt="0"/>
      <dgm:spPr/>
    </dgm:pt>
    <dgm:pt modelId="{4671FD8C-C254-4B9B-A124-3C5B344A0E1E}" type="pres">
      <dgm:prSet presAssocID="{13D7406A-32D5-4B0A-8356-9162B0A0C360}" presName="accentRepeatNode" presStyleLbl="solidFgAcc1" presStyleIdx="2" presStyleCnt="4"/>
      <dgm:spPr/>
    </dgm:pt>
    <dgm:pt modelId="{8523A8C1-F5B6-479E-9431-97A8075CC01B}" type="pres">
      <dgm:prSet presAssocID="{42546C33-6123-49BC-91E8-5B33C897FE07}" presName="text_4" presStyleLbl="node1" presStyleIdx="3" presStyleCnt="4">
        <dgm:presLayoutVars>
          <dgm:bulletEnabled val="1"/>
        </dgm:presLayoutVars>
      </dgm:prSet>
      <dgm:spPr/>
    </dgm:pt>
    <dgm:pt modelId="{85DD68C3-CBDF-478A-87D2-A58C27FCB47A}" type="pres">
      <dgm:prSet presAssocID="{42546C33-6123-49BC-91E8-5B33C897FE07}" presName="accent_4" presStyleCnt="0"/>
      <dgm:spPr/>
    </dgm:pt>
    <dgm:pt modelId="{3C17512A-F0D0-4CCA-8079-D41A11319C3E}" type="pres">
      <dgm:prSet presAssocID="{42546C33-6123-49BC-91E8-5B33C897FE07}" presName="accentRepeatNode" presStyleLbl="solidFgAcc1" presStyleIdx="3" presStyleCnt="4"/>
      <dgm:spPr/>
    </dgm:pt>
  </dgm:ptLst>
  <dgm:cxnLst>
    <dgm:cxn modelId="{007E5E05-6FC9-47D4-82DD-7FB58E645667}" type="presOf" srcId="{6E90C10A-4933-4F80-BBF8-492577AE34FC}" destId="{9F97AC47-60B8-4273-B419-89B2E7CD67C6}" srcOrd="0" destOrd="0" presId="urn:microsoft.com/office/officeart/2008/layout/VerticalCurvedList"/>
    <dgm:cxn modelId="{B3BD3006-0C73-432D-A98F-D42D7D570891}" type="presOf" srcId="{6D8E4667-F2D1-498F-B9C4-EC811AECE582}" destId="{3E7594A6-E2E4-4F20-B20E-6C738B9DD7EE}" srcOrd="0" destOrd="0" presId="urn:microsoft.com/office/officeart/2008/layout/VerticalCurvedList"/>
    <dgm:cxn modelId="{5A20C206-3E82-4379-A54B-C26A4D4E2DDD}" type="presOf" srcId="{13D7406A-32D5-4B0A-8356-9162B0A0C360}" destId="{47EE1C43-74CF-4F93-BCAE-FC5137C09D1C}" srcOrd="0" destOrd="0" presId="urn:microsoft.com/office/officeart/2008/layout/VerticalCurvedList"/>
    <dgm:cxn modelId="{245F3533-6A80-4E4B-A3F2-8B28E30717C7}" type="presOf" srcId="{DAF4FD29-077A-43B2-96FC-76543CFDA1B4}" destId="{0E058BE0-7E26-4027-9A7D-8D79BC849BBC}" srcOrd="0" destOrd="0" presId="urn:microsoft.com/office/officeart/2008/layout/VerticalCurvedList"/>
    <dgm:cxn modelId="{4CC09557-3D1A-477A-91DE-7C5A2FD33A80}" srcId="{DAF4FD29-077A-43B2-96FC-76543CFDA1B4}" destId="{13D7406A-32D5-4B0A-8356-9162B0A0C360}" srcOrd="2" destOrd="0" parTransId="{79933AA6-AE1D-4B25-8652-FD178EE719CE}" sibTransId="{2DC69E10-1F45-4407-A32B-824082A0E1A4}"/>
    <dgm:cxn modelId="{D272018C-8E49-495B-B2C2-69E959A54ADA}" srcId="{DAF4FD29-077A-43B2-96FC-76543CFDA1B4}" destId="{6D8E4667-F2D1-498F-B9C4-EC811AECE582}" srcOrd="0" destOrd="0" parTransId="{A946E518-3E0D-4322-864E-225A86175558}" sibTransId="{B68E9EB2-8BA4-430F-B94D-62D7A9823650}"/>
    <dgm:cxn modelId="{9D5CBD94-6B58-4CF3-BFA9-578B81423C71}" type="presOf" srcId="{42546C33-6123-49BC-91E8-5B33C897FE07}" destId="{8523A8C1-F5B6-479E-9431-97A8075CC01B}" srcOrd="0" destOrd="0" presId="urn:microsoft.com/office/officeart/2008/layout/VerticalCurvedList"/>
    <dgm:cxn modelId="{306E4CC5-EE31-49B2-8A35-415A79CBC30F}" srcId="{DAF4FD29-077A-43B2-96FC-76543CFDA1B4}" destId="{42546C33-6123-49BC-91E8-5B33C897FE07}" srcOrd="3" destOrd="0" parTransId="{CB423B80-2F0F-4CFE-BE1D-8CFBB4F30BDF}" sibTransId="{763373BB-0251-4892-BCBF-855775EECF4F}"/>
    <dgm:cxn modelId="{B206AED3-CEA7-4FF3-B46F-FE44661A5925}" srcId="{DAF4FD29-077A-43B2-96FC-76543CFDA1B4}" destId="{6E90C10A-4933-4F80-BBF8-492577AE34FC}" srcOrd="1" destOrd="0" parTransId="{9A8E8CD3-C6C5-4154-9CEF-01D3962A9708}" sibTransId="{FE14359C-DD8C-4CE4-B814-10710CA31CFD}"/>
    <dgm:cxn modelId="{4FD055FF-7724-4B0E-B95D-76A2E1C2D484}" type="presOf" srcId="{B68E9EB2-8BA4-430F-B94D-62D7A9823650}" destId="{64D02E43-FD66-4B5D-B09E-2D9DFDEF7932}" srcOrd="0" destOrd="0" presId="urn:microsoft.com/office/officeart/2008/layout/VerticalCurvedList"/>
    <dgm:cxn modelId="{460FD5E4-E9C3-48FF-8CF5-B2F291481C85}" type="presParOf" srcId="{0E058BE0-7E26-4027-9A7D-8D79BC849BBC}" destId="{87CC3C9A-9F20-4B73-93BC-9D9202416C70}" srcOrd="0" destOrd="0" presId="urn:microsoft.com/office/officeart/2008/layout/VerticalCurvedList"/>
    <dgm:cxn modelId="{C41C5CEB-0598-4508-B2A1-497606684BCA}" type="presParOf" srcId="{87CC3C9A-9F20-4B73-93BC-9D9202416C70}" destId="{F20FA85E-4A1A-4101-839D-694F7FC0714C}" srcOrd="0" destOrd="0" presId="urn:microsoft.com/office/officeart/2008/layout/VerticalCurvedList"/>
    <dgm:cxn modelId="{AB98B15B-8905-4B2F-8055-114A9EE9B555}" type="presParOf" srcId="{F20FA85E-4A1A-4101-839D-694F7FC0714C}" destId="{56E1DF6C-BCBF-4726-96C5-A09F7C3E827A}" srcOrd="0" destOrd="0" presId="urn:microsoft.com/office/officeart/2008/layout/VerticalCurvedList"/>
    <dgm:cxn modelId="{758E1E11-A090-457D-BB92-567F4007DA89}" type="presParOf" srcId="{F20FA85E-4A1A-4101-839D-694F7FC0714C}" destId="{64D02E43-FD66-4B5D-B09E-2D9DFDEF7932}" srcOrd="1" destOrd="0" presId="urn:microsoft.com/office/officeart/2008/layout/VerticalCurvedList"/>
    <dgm:cxn modelId="{FBEA8FB1-42F6-422E-A16E-83BF1927A391}" type="presParOf" srcId="{F20FA85E-4A1A-4101-839D-694F7FC0714C}" destId="{B18B5487-343A-40BB-B965-5350F7778C0C}" srcOrd="2" destOrd="0" presId="urn:microsoft.com/office/officeart/2008/layout/VerticalCurvedList"/>
    <dgm:cxn modelId="{83DAC982-407C-47BE-BEEB-CE777CFD44BE}" type="presParOf" srcId="{F20FA85E-4A1A-4101-839D-694F7FC0714C}" destId="{7BAEC372-9191-43AE-9939-1705E6F37C31}" srcOrd="3" destOrd="0" presId="urn:microsoft.com/office/officeart/2008/layout/VerticalCurvedList"/>
    <dgm:cxn modelId="{3FC48FC4-9C3F-48FD-B709-79ED6D03364E}" type="presParOf" srcId="{87CC3C9A-9F20-4B73-93BC-9D9202416C70}" destId="{3E7594A6-E2E4-4F20-B20E-6C738B9DD7EE}" srcOrd="1" destOrd="0" presId="urn:microsoft.com/office/officeart/2008/layout/VerticalCurvedList"/>
    <dgm:cxn modelId="{17AA65A2-5A0A-4880-A54F-8E64D8C00B75}" type="presParOf" srcId="{87CC3C9A-9F20-4B73-93BC-9D9202416C70}" destId="{7FB647FA-55D4-4E0D-9A8A-E08375EBABDF}" srcOrd="2" destOrd="0" presId="urn:microsoft.com/office/officeart/2008/layout/VerticalCurvedList"/>
    <dgm:cxn modelId="{4B26F8FA-6E6B-4133-BA08-888AF37E580A}" type="presParOf" srcId="{7FB647FA-55D4-4E0D-9A8A-E08375EBABDF}" destId="{FE0E7A98-8BF3-4B0F-A158-497B7F2DC62C}" srcOrd="0" destOrd="0" presId="urn:microsoft.com/office/officeart/2008/layout/VerticalCurvedList"/>
    <dgm:cxn modelId="{D8485379-A0E8-4BCE-AED9-202D1F0C2E48}" type="presParOf" srcId="{87CC3C9A-9F20-4B73-93BC-9D9202416C70}" destId="{9F97AC47-60B8-4273-B419-89B2E7CD67C6}" srcOrd="3" destOrd="0" presId="urn:microsoft.com/office/officeart/2008/layout/VerticalCurvedList"/>
    <dgm:cxn modelId="{324E5B71-9E9A-4B94-BCD6-530CE3EDCC64}" type="presParOf" srcId="{87CC3C9A-9F20-4B73-93BC-9D9202416C70}" destId="{C6C807FA-CEE2-45AE-8093-F177F0EF5CCE}" srcOrd="4" destOrd="0" presId="urn:microsoft.com/office/officeart/2008/layout/VerticalCurvedList"/>
    <dgm:cxn modelId="{B5C184AA-8E3F-4D23-9D80-E43DC3CA51D9}" type="presParOf" srcId="{C6C807FA-CEE2-45AE-8093-F177F0EF5CCE}" destId="{1428D0D7-D93E-4CD0-AC38-FFF6DE8256CD}" srcOrd="0" destOrd="0" presId="urn:microsoft.com/office/officeart/2008/layout/VerticalCurvedList"/>
    <dgm:cxn modelId="{06AA746A-5F53-4E42-88D1-3242DFB222D9}" type="presParOf" srcId="{87CC3C9A-9F20-4B73-93BC-9D9202416C70}" destId="{47EE1C43-74CF-4F93-BCAE-FC5137C09D1C}" srcOrd="5" destOrd="0" presId="urn:microsoft.com/office/officeart/2008/layout/VerticalCurvedList"/>
    <dgm:cxn modelId="{5B337E78-905D-4717-ABE8-526C6A478FFD}" type="presParOf" srcId="{87CC3C9A-9F20-4B73-93BC-9D9202416C70}" destId="{66E9E4C6-2ADF-4DF3-8A1C-C13915EE579A}" srcOrd="6" destOrd="0" presId="urn:microsoft.com/office/officeart/2008/layout/VerticalCurvedList"/>
    <dgm:cxn modelId="{0965573C-0105-457A-830B-34187F60BE77}" type="presParOf" srcId="{66E9E4C6-2ADF-4DF3-8A1C-C13915EE579A}" destId="{4671FD8C-C254-4B9B-A124-3C5B344A0E1E}" srcOrd="0" destOrd="0" presId="urn:microsoft.com/office/officeart/2008/layout/VerticalCurvedList"/>
    <dgm:cxn modelId="{CBABF8E1-2626-4B16-AEDE-DE81167AC30A}" type="presParOf" srcId="{87CC3C9A-9F20-4B73-93BC-9D9202416C70}" destId="{8523A8C1-F5B6-479E-9431-97A8075CC01B}" srcOrd="7" destOrd="0" presId="urn:microsoft.com/office/officeart/2008/layout/VerticalCurvedList"/>
    <dgm:cxn modelId="{9DF3D441-A0DD-49A6-A224-8306CF0956E3}" type="presParOf" srcId="{87CC3C9A-9F20-4B73-93BC-9D9202416C70}" destId="{85DD68C3-CBDF-478A-87D2-A58C27FCB47A}" srcOrd="8" destOrd="0" presId="urn:microsoft.com/office/officeart/2008/layout/VerticalCurvedList"/>
    <dgm:cxn modelId="{E7886DFF-D134-4439-89B3-4B393D76F1BA}" type="presParOf" srcId="{85DD68C3-CBDF-478A-87D2-A58C27FCB47A}" destId="{3C17512A-F0D0-4CCA-8079-D41A11319C3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D4B89-6CAF-1249-8EB8-C9AF40CCEC22}">
      <dsp:nvSpPr>
        <dsp:cNvPr id="0" name=""/>
        <dsp:cNvSpPr/>
      </dsp:nvSpPr>
      <dsp:spPr>
        <a:xfrm>
          <a:off x="2827" y="217639"/>
          <a:ext cx="1646039" cy="6584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Select victim </a:t>
          </a:r>
        </a:p>
      </dsp:txBody>
      <dsp:txXfrm>
        <a:off x="332035" y="217639"/>
        <a:ext cx="987624" cy="658415"/>
      </dsp:txXfrm>
    </dsp:sp>
    <dsp:sp modelId="{775D4055-A65B-3742-A2B5-197B522FFCCF}">
      <dsp:nvSpPr>
        <dsp:cNvPr id="0" name=""/>
        <dsp:cNvSpPr/>
      </dsp:nvSpPr>
      <dsp:spPr>
        <a:xfrm>
          <a:off x="1484262" y="217639"/>
          <a:ext cx="1646039" cy="6584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Research victim </a:t>
          </a:r>
        </a:p>
      </dsp:txBody>
      <dsp:txXfrm>
        <a:off x="1813470" y="217639"/>
        <a:ext cx="987624" cy="658415"/>
      </dsp:txXfrm>
    </dsp:sp>
    <dsp:sp modelId="{759020A3-9879-2840-8C23-407F9754E9AF}">
      <dsp:nvSpPr>
        <dsp:cNvPr id="0" name=""/>
        <dsp:cNvSpPr/>
      </dsp:nvSpPr>
      <dsp:spPr>
        <a:xfrm>
          <a:off x="2965698" y="217639"/>
          <a:ext cx="1646039" cy="6584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Develop trust </a:t>
          </a:r>
        </a:p>
      </dsp:txBody>
      <dsp:txXfrm>
        <a:off x="3294906" y="217639"/>
        <a:ext cx="987624" cy="658415"/>
      </dsp:txXfrm>
    </dsp:sp>
    <dsp:sp modelId="{9B6B1A7B-BA51-4F48-9F9D-23B78747F234}">
      <dsp:nvSpPr>
        <dsp:cNvPr id="0" name=""/>
        <dsp:cNvSpPr/>
      </dsp:nvSpPr>
      <dsp:spPr>
        <a:xfrm>
          <a:off x="4447133" y="217639"/>
          <a:ext cx="1646039" cy="65841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Exploit trust </a:t>
          </a:r>
        </a:p>
      </dsp:txBody>
      <dsp:txXfrm>
        <a:off x="4776341" y="217639"/>
        <a:ext cx="987624" cy="6584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9488D-7854-40DD-BF94-2F14B04D3811}">
      <dsp:nvSpPr>
        <dsp:cNvPr id="0" name=""/>
        <dsp:cNvSpPr/>
      </dsp:nvSpPr>
      <dsp:spPr>
        <a:xfrm>
          <a:off x="2473" y="466019"/>
          <a:ext cx="1962048" cy="117722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IN" sz="1900" kern="1200" dirty="0"/>
            <a:t>Cyber world runs on clickbaits!</a:t>
          </a:r>
          <a:endParaRPr lang="en-GB" sz="1900" kern="1200" dirty="0"/>
        </a:p>
      </dsp:txBody>
      <dsp:txXfrm>
        <a:off x="2473" y="466019"/>
        <a:ext cx="1962048" cy="1177228"/>
      </dsp:txXfrm>
    </dsp:sp>
    <dsp:sp modelId="{12D87193-396D-4D8B-97A6-3987CD46C1A8}">
      <dsp:nvSpPr>
        <dsp:cNvPr id="0" name=""/>
        <dsp:cNvSpPr/>
      </dsp:nvSpPr>
      <dsp:spPr>
        <a:xfrm>
          <a:off x="2160726" y="466019"/>
          <a:ext cx="1962048" cy="1177228"/>
        </a:xfrm>
        <a:prstGeom prst="rect">
          <a:avLst/>
        </a:prstGeom>
        <a:solidFill>
          <a:schemeClr val="accent2">
            <a:hueOff val="991572"/>
            <a:satOff val="8769"/>
            <a:lumOff val="-1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IN" sz="1900" kern="1200"/>
            <a:t>Big tech also want you to be glued in all the time. </a:t>
          </a:r>
          <a:endParaRPr lang="en-IN" sz="1900" kern="1200" dirty="0"/>
        </a:p>
      </dsp:txBody>
      <dsp:txXfrm>
        <a:off x="2160726" y="466019"/>
        <a:ext cx="1962048" cy="1177228"/>
      </dsp:txXfrm>
    </dsp:sp>
    <dsp:sp modelId="{6E7908FF-FF9F-45F7-BABA-E0DA4D8A9211}">
      <dsp:nvSpPr>
        <dsp:cNvPr id="0" name=""/>
        <dsp:cNvSpPr/>
      </dsp:nvSpPr>
      <dsp:spPr>
        <a:xfrm>
          <a:off x="4318979" y="466019"/>
          <a:ext cx="1962048" cy="1177228"/>
        </a:xfrm>
        <a:prstGeom prst="rect">
          <a:avLst/>
        </a:prstGeom>
        <a:solidFill>
          <a:schemeClr val="accent2">
            <a:hueOff val="1983144"/>
            <a:satOff val="17539"/>
            <a:lumOff val="-2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IN" sz="1900" kern="1200"/>
            <a:t>Infinite scrolling content</a:t>
          </a:r>
          <a:endParaRPr lang="en-IN" sz="1900" kern="1200" dirty="0"/>
        </a:p>
      </dsp:txBody>
      <dsp:txXfrm>
        <a:off x="4318979" y="466019"/>
        <a:ext cx="1962048" cy="1177228"/>
      </dsp:txXfrm>
    </dsp:sp>
    <dsp:sp modelId="{A2F056DE-5BA9-410E-A2E7-1B4A6B22BC71}">
      <dsp:nvSpPr>
        <dsp:cNvPr id="0" name=""/>
        <dsp:cNvSpPr/>
      </dsp:nvSpPr>
      <dsp:spPr>
        <a:xfrm>
          <a:off x="6477232" y="466019"/>
          <a:ext cx="1962048" cy="1177228"/>
        </a:xfrm>
        <a:prstGeom prst="rect">
          <a:avLst/>
        </a:prstGeom>
        <a:solidFill>
          <a:schemeClr val="accent2">
            <a:hueOff val="2974716"/>
            <a:satOff val="26308"/>
            <a:lumOff val="-3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Easy to access inappropriate content</a:t>
          </a:r>
          <a:endParaRPr lang="en-GB" sz="1900" kern="1200" dirty="0"/>
        </a:p>
      </dsp:txBody>
      <dsp:txXfrm>
        <a:off x="6477232" y="466019"/>
        <a:ext cx="1962048" cy="11772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88EBD-6525-4A8E-ACB7-088FD2977C41}">
      <dsp:nvSpPr>
        <dsp:cNvPr id="0" name=""/>
        <dsp:cNvSpPr/>
      </dsp:nvSpPr>
      <dsp:spPr>
        <a:xfrm>
          <a:off x="818" y="1016159"/>
          <a:ext cx="1745567" cy="19310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When customers search on Google, they end up calling the fraudster’s number</a:t>
          </a:r>
        </a:p>
      </dsp:txBody>
      <dsp:txXfrm>
        <a:off x="51944" y="1067285"/>
        <a:ext cx="1643315" cy="1828782"/>
      </dsp:txXfrm>
    </dsp:sp>
    <dsp:sp modelId="{4D9884AF-8976-45AA-B889-5BE4A1838AEA}">
      <dsp:nvSpPr>
        <dsp:cNvPr id="0" name=""/>
        <dsp:cNvSpPr/>
      </dsp:nvSpPr>
      <dsp:spPr>
        <a:xfrm>
          <a:off x="1920943" y="1765226"/>
          <a:ext cx="370060" cy="4329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a:p>
      </dsp:txBody>
      <dsp:txXfrm>
        <a:off x="1920943" y="1851806"/>
        <a:ext cx="259042" cy="259740"/>
      </dsp:txXfrm>
    </dsp:sp>
    <dsp:sp modelId="{1E186435-B5DF-44A1-AF98-332507733352}">
      <dsp:nvSpPr>
        <dsp:cNvPr id="0" name=""/>
        <dsp:cNvSpPr/>
      </dsp:nvSpPr>
      <dsp:spPr>
        <a:xfrm>
          <a:off x="2444613" y="1016159"/>
          <a:ext cx="1745567" cy="19310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Trick customers to share OTPs or install remote access apps</a:t>
          </a:r>
        </a:p>
      </dsp:txBody>
      <dsp:txXfrm>
        <a:off x="2495739" y="1067285"/>
        <a:ext cx="1643315" cy="18287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88EBD-6525-4A8E-ACB7-088FD2977C41}">
      <dsp:nvSpPr>
        <dsp:cNvPr id="0" name=""/>
        <dsp:cNvSpPr/>
      </dsp:nvSpPr>
      <dsp:spPr>
        <a:xfrm>
          <a:off x="5008" y="1153620"/>
          <a:ext cx="1497050" cy="16561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Create fake profiles on matrimonial / dating apps and websites</a:t>
          </a:r>
        </a:p>
      </dsp:txBody>
      <dsp:txXfrm>
        <a:off x="48855" y="1197467"/>
        <a:ext cx="1409356" cy="1568417"/>
      </dsp:txXfrm>
    </dsp:sp>
    <dsp:sp modelId="{4D9884AF-8976-45AA-B889-5BE4A1838AEA}">
      <dsp:nvSpPr>
        <dsp:cNvPr id="0" name=""/>
        <dsp:cNvSpPr/>
      </dsp:nvSpPr>
      <dsp:spPr>
        <a:xfrm>
          <a:off x="1651763" y="1796042"/>
          <a:ext cx="317374" cy="3712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a:p>
      </dsp:txBody>
      <dsp:txXfrm>
        <a:off x="1651763" y="1870296"/>
        <a:ext cx="222162" cy="222760"/>
      </dsp:txXfrm>
    </dsp:sp>
    <dsp:sp modelId="{1E186435-B5DF-44A1-AF98-332507733352}">
      <dsp:nvSpPr>
        <dsp:cNvPr id="0" name=""/>
        <dsp:cNvSpPr/>
      </dsp:nvSpPr>
      <dsp:spPr>
        <a:xfrm>
          <a:off x="2100878" y="1153620"/>
          <a:ext cx="1497050" cy="16561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Build trust over a period of time</a:t>
          </a:r>
        </a:p>
      </dsp:txBody>
      <dsp:txXfrm>
        <a:off x="2144725" y="1197467"/>
        <a:ext cx="1409356" cy="1568417"/>
      </dsp:txXfrm>
    </dsp:sp>
    <dsp:sp modelId="{701473B6-0B1D-4FA7-B113-105C568220BF}">
      <dsp:nvSpPr>
        <dsp:cNvPr id="0" name=""/>
        <dsp:cNvSpPr/>
      </dsp:nvSpPr>
      <dsp:spPr>
        <a:xfrm>
          <a:off x="3747634" y="1796042"/>
          <a:ext cx="317374" cy="3712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a:p>
      </dsp:txBody>
      <dsp:txXfrm>
        <a:off x="3747634" y="1870296"/>
        <a:ext cx="222162" cy="222760"/>
      </dsp:txXfrm>
    </dsp:sp>
    <dsp:sp modelId="{A2DA7A78-5FBB-44B2-8AA2-72FC6F204908}">
      <dsp:nvSpPr>
        <dsp:cNvPr id="0" name=""/>
        <dsp:cNvSpPr/>
      </dsp:nvSpPr>
      <dsp:spPr>
        <a:xfrm>
          <a:off x="4196749" y="1153620"/>
          <a:ext cx="1497050" cy="16561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Provide excuses for emergency / taking money</a:t>
          </a:r>
        </a:p>
      </dsp:txBody>
      <dsp:txXfrm>
        <a:off x="4240596" y="1197467"/>
        <a:ext cx="1409356" cy="15684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23246-B33B-4706-A099-C101547BC6FF}">
      <dsp:nvSpPr>
        <dsp:cNvPr id="0" name=""/>
        <dsp:cNvSpPr/>
      </dsp:nvSpPr>
      <dsp:spPr>
        <a:xfrm>
          <a:off x="-4144600" y="-636036"/>
          <a:ext cx="4938562" cy="4938562"/>
        </a:xfrm>
        <a:prstGeom prst="blockArc">
          <a:avLst>
            <a:gd name="adj1" fmla="val 18900000"/>
            <a:gd name="adj2" fmla="val 2700000"/>
            <a:gd name="adj3" fmla="val 43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961CAF-CDF2-4CAB-83AD-64E17646EEAA}">
      <dsp:nvSpPr>
        <dsp:cNvPr id="0" name=""/>
        <dsp:cNvSpPr/>
      </dsp:nvSpPr>
      <dsp:spPr>
        <a:xfrm>
          <a:off x="347805" y="229082"/>
          <a:ext cx="5699285" cy="4584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901" tIns="50800" rIns="50800" bIns="50800" numCol="1" spcCol="1270" anchor="ctr" anchorCtr="0">
          <a:noAutofit/>
        </a:bodyPr>
        <a:lstStyle/>
        <a:p>
          <a:pPr marL="0" lvl="0" indent="0" algn="l" defTabSz="889000">
            <a:lnSpc>
              <a:spcPct val="90000"/>
            </a:lnSpc>
            <a:spcBef>
              <a:spcPct val="0"/>
            </a:spcBef>
            <a:spcAft>
              <a:spcPct val="35000"/>
            </a:spcAft>
            <a:buNone/>
          </a:pPr>
          <a:r>
            <a:rPr lang="en-IN" sz="2000" kern="1200" dirty="0"/>
            <a:t>Careful when downloading files from internet</a:t>
          </a:r>
          <a:endParaRPr lang="en-GB" sz="2000" kern="1200" dirty="0"/>
        </a:p>
      </dsp:txBody>
      <dsp:txXfrm>
        <a:off x="347805" y="229082"/>
        <a:ext cx="5699285" cy="458457"/>
      </dsp:txXfrm>
    </dsp:sp>
    <dsp:sp modelId="{04044203-B391-42C3-85BE-444DD6316381}">
      <dsp:nvSpPr>
        <dsp:cNvPr id="0" name=""/>
        <dsp:cNvSpPr/>
      </dsp:nvSpPr>
      <dsp:spPr>
        <a:xfrm>
          <a:off x="61269" y="171775"/>
          <a:ext cx="573072" cy="57307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D21FE7-E372-4195-BC37-C2507E17F4ED}">
      <dsp:nvSpPr>
        <dsp:cNvPr id="0" name=""/>
        <dsp:cNvSpPr/>
      </dsp:nvSpPr>
      <dsp:spPr>
        <a:xfrm>
          <a:off x="676323" y="916549"/>
          <a:ext cx="5370768" cy="4584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901" tIns="50800" rIns="50800" bIns="50800" numCol="1" spcCol="1270" anchor="ctr" anchorCtr="0">
          <a:noAutofit/>
        </a:bodyPr>
        <a:lstStyle/>
        <a:p>
          <a:pPr marL="0" lvl="0" indent="0" algn="l" defTabSz="889000">
            <a:lnSpc>
              <a:spcPct val="90000"/>
            </a:lnSpc>
            <a:spcBef>
              <a:spcPct val="0"/>
            </a:spcBef>
            <a:spcAft>
              <a:spcPct val="35000"/>
            </a:spcAft>
            <a:buNone/>
          </a:pPr>
          <a:r>
            <a:rPr lang="en-IN" sz="2000" kern="1200" dirty="0"/>
            <a:t>Install programs only from trusted sources</a:t>
          </a:r>
          <a:endParaRPr lang="en-GB" sz="2000" kern="1200" dirty="0"/>
        </a:p>
      </dsp:txBody>
      <dsp:txXfrm>
        <a:off x="676323" y="916549"/>
        <a:ext cx="5370768" cy="458457"/>
      </dsp:txXfrm>
    </dsp:sp>
    <dsp:sp modelId="{C16495C8-B15B-4378-848F-B0AFA12ACD13}">
      <dsp:nvSpPr>
        <dsp:cNvPr id="0" name=""/>
        <dsp:cNvSpPr/>
      </dsp:nvSpPr>
      <dsp:spPr>
        <a:xfrm>
          <a:off x="389787" y="859241"/>
          <a:ext cx="573072" cy="57307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309B43-A4AC-4707-B0E7-25D252B4EC27}">
      <dsp:nvSpPr>
        <dsp:cNvPr id="0" name=""/>
        <dsp:cNvSpPr/>
      </dsp:nvSpPr>
      <dsp:spPr>
        <a:xfrm>
          <a:off x="777151" y="1604016"/>
          <a:ext cx="5269939" cy="4584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901" tIns="50800" rIns="50800" bIns="50800" numCol="1" spcCol="1270" anchor="ctr" anchorCtr="0">
          <a:noAutofit/>
        </a:bodyPr>
        <a:lstStyle/>
        <a:p>
          <a:pPr marL="0" lvl="0" indent="0" algn="l" defTabSz="889000">
            <a:lnSpc>
              <a:spcPct val="90000"/>
            </a:lnSpc>
            <a:spcBef>
              <a:spcPct val="0"/>
            </a:spcBef>
            <a:spcAft>
              <a:spcPct val="35000"/>
            </a:spcAft>
            <a:buNone/>
          </a:pPr>
          <a:r>
            <a:rPr lang="en-IN" sz="2000" kern="1200" dirty="0"/>
            <a:t>Avoid usage of unknown USB drives</a:t>
          </a:r>
          <a:endParaRPr lang="en-GB" sz="2000" kern="1200" dirty="0"/>
        </a:p>
      </dsp:txBody>
      <dsp:txXfrm>
        <a:off x="777151" y="1604016"/>
        <a:ext cx="5269939" cy="458457"/>
      </dsp:txXfrm>
    </dsp:sp>
    <dsp:sp modelId="{598645A5-23AE-4A0A-9528-F79748231671}">
      <dsp:nvSpPr>
        <dsp:cNvPr id="0" name=""/>
        <dsp:cNvSpPr/>
      </dsp:nvSpPr>
      <dsp:spPr>
        <a:xfrm>
          <a:off x="490615" y="1546708"/>
          <a:ext cx="573072" cy="57307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9C0DAA-2081-4244-BA64-739609E599D2}">
      <dsp:nvSpPr>
        <dsp:cNvPr id="0" name=""/>
        <dsp:cNvSpPr/>
      </dsp:nvSpPr>
      <dsp:spPr>
        <a:xfrm>
          <a:off x="676323" y="2291482"/>
          <a:ext cx="5370768" cy="4584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901" tIns="50800" rIns="50800" bIns="50800" numCol="1" spcCol="1270" anchor="ctr" anchorCtr="0">
          <a:noAutofit/>
        </a:bodyPr>
        <a:lstStyle/>
        <a:p>
          <a:pPr marL="0" lvl="0" indent="0" algn="l" defTabSz="889000">
            <a:lnSpc>
              <a:spcPct val="90000"/>
            </a:lnSpc>
            <a:spcBef>
              <a:spcPct val="0"/>
            </a:spcBef>
            <a:spcAft>
              <a:spcPct val="35000"/>
            </a:spcAft>
            <a:buNone/>
          </a:pPr>
          <a:r>
            <a:rPr lang="en-IN" sz="2000" kern="1200" dirty="0"/>
            <a:t>Keep all software updated</a:t>
          </a:r>
          <a:endParaRPr lang="en-GB" sz="2000" kern="1200" dirty="0"/>
        </a:p>
      </dsp:txBody>
      <dsp:txXfrm>
        <a:off x="676323" y="2291482"/>
        <a:ext cx="5370768" cy="458457"/>
      </dsp:txXfrm>
    </dsp:sp>
    <dsp:sp modelId="{40CBE677-9703-49D2-BA23-F80F6B58A028}">
      <dsp:nvSpPr>
        <dsp:cNvPr id="0" name=""/>
        <dsp:cNvSpPr/>
      </dsp:nvSpPr>
      <dsp:spPr>
        <a:xfrm>
          <a:off x="389787" y="2234175"/>
          <a:ext cx="573072" cy="57307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189944-2AAD-4208-86A0-B99D81427979}">
      <dsp:nvSpPr>
        <dsp:cNvPr id="0" name=""/>
        <dsp:cNvSpPr/>
      </dsp:nvSpPr>
      <dsp:spPr>
        <a:xfrm>
          <a:off x="347805" y="2978949"/>
          <a:ext cx="5699285" cy="4584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901" tIns="50800" rIns="50800" bIns="50800" numCol="1" spcCol="1270" anchor="ctr" anchorCtr="0">
          <a:noAutofit/>
        </a:bodyPr>
        <a:lstStyle/>
        <a:p>
          <a:pPr marL="0" lvl="0" indent="0" algn="l" defTabSz="889000">
            <a:lnSpc>
              <a:spcPct val="90000"/>
            </a:lnSpc>
            <a:spcBef>
              <a:spcPct val="0"/>
            </a:spcBef>
            <a:spcAft>
              <a:spcPct val="35000"/>
            </a:spcAft>
            <a:buNone/>
          </a:pPr>
          <a:r>
            <a:rPr lang="en-IN" sz="2000" kern="1200" dirty="0"/>
            <a:t>Lock your system when not in use</a:t>
          </a:r>
          <a:endParaRPr lang="en-GB" sz="2000" kern="1200" dirty="0"/>
        </a:p>
      </dsp:txBody>
      <dsp:txXfrm>
        <a:off x="347805" y="2978949"/>
        <a:ext cx="5699285" cy="458457"/>
      </dsp:txXfrm>
    </dsp:sp>
    <dsp:sp modelId="{7D283BA9-DB60-4471-BD80-78DD44737A92}">
      <dsp:nvSpPr>
        <dsp:cNvPr id="0" name=""/>
        <dsp:cNvSpPr/>
      </dsp:nvSpPr>
      <dsp:spPr>
        <a:xfrm>
          <a:off x="61269" y="2921642"/>
          <a:ext cx="573072" cy="57307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99EBB-120D-4992-BD58-764547F360CA}">
      <dsp:nvSpPr>
        <dsp:cNvPr id="0" name=""/>
        <dsp:cNvSpPr/>
      </dsp:nvSpPr>
      <dsp:spPr>
        <a:xfrm>
          <a:off x="1840" y="0"/>
          <a:ext cx="1929309" cy="30430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mj-lt"/>
            <a:buNone/>
          </a:pPr>
          <a:r>
            <a:rPr lang="en-US" sz="1800" kern="1200" dirty="0"/>
            <a:t>1. learn about Tech solutions to keep your kids safe online </a:t>
          </a:r>
        </a:p>
      </dsp:txBody>
      <dsp:txXfrm>
        <a:off x="1840" y="1217201"/>
        <a:ext cx="1929309" cy="1217201"/>
      </dsp:txXfrm>
    </dsp:sp>
    <dsp:sp modelId="{B4E1D5A1-1D3D-4C53-9CBC-83939C28F032}">
      <dsp:nvSpPr>
        <dsp:cNvPr id="0" name=""/>
        <dsp:cNvSpPr/>
      </dsp:nvSpPr>
      <dsp:spPr>
        <a:xfrm>
          <a:off x="459835" y="182580"/>
          <a:ext cx="1013320" cy="1013320"/>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9DE172-6F34-49AF-BE87-4C1D5B2164E4}">
      <dsp:nvSpPr>
        <dsp:cNvPr id="0" name=""/>
        <dsp:cNvSpPr/>
      </dsp:nvSpPr>
      <dsp:spPr>
        <a:xfrm>
          <a:off x="1989029" y="0"/>
          <a:ext cx="1929309" cy="30430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mj-lt"/>
            <a:buNone/>
          </a:pPr>
          <a:r>
            <a:rPr lang="en-US" sz="1800" kern="1200" dirty="0"/>
            <a:t>2. Create healthy and safe online habits </a:t>
          </a:r>
        </a:p>
      </dsp:txBody>
      <dsp:txXfrm>
        <a:off x="1989029" y="1217201"/>
        <a:ext cx="1929309" cy="1217201"/>
      </dsp:txXfrm>
    </dsp:sp>
    <dsp:sp modelId="{76232348-FA28-4B11-A0FA-E8F53D3A92A1}">
      <dsp:nvSpPr>
        <dsp:cNvPr id="0" name=""/>
        <dsp:cNvSpPr/>
      </dsp:nvSpPr>
      <dsp:spPr>
        <a:xfrm>
          <a:off x="2447023" y="182580"/>
          <a:ext cx="1013320" cy="101332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73405C-846F-4386-84D2-CA31BA829170}">
      <dsp:nvSpPr>
        <dsp:cNvPr id="0" name=""/>
        <dsp:cNvSpPr/>
      </dsp:nvSpPr>
      <dsp:spPr>
        <a:xfrm>
          <a:off x="3976218" y="0"/>
          <a:ext cx="1929309" cy="30430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mj-lt"/>
            <a:buNone/>
          </a:pPr>
          <a:r>
            <a:rPr lang="en-US" sz="1800" kern="1200" dirty="0"/>
            <a:t>3. Spend time with your child when they use  online </a:t>
          </a:r>
        </a:p>
      </dsp:txBody>
      <dsp:txXfrm>
        <a:off x="3976218" y="1217201"/>
        <a:ext cx="1929309" cy="1217201"/>
      </dsp:txXfrm>
    </dsp:sp>
    <dsp:sp modelId="{DAC7B83F-CF02-44FB-B755-FF9B2C7E60A4}">
      <dsp:nvSpPr>
        <dsp:cNvPr id="0" name=""/>
        <dsp:cNvSpPr/>
      </dsp:nvSpPr>
      <dsp:spPr>
        <a:xfrm>
          <a:off x="4434212" y="182580"/>
          <a:ext cx="1013320" cy="101332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4B9162-8BB7-4B6F-AE99-81195C0BBAD1}">
      <dsp:nvSpPr>
        <dsp:cNvPr id="0" name=""/>
        <dsp:cNvSpPr/>
      </dsp:nvSpPr>
      <dsp:spPr>
        <a:xfrm>
          <a:off x="5963406" y="0"/>
          <a:ext cx="1929309" cy="30430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mj-lt"/>
            <a:buNone/>
          </a:pPr>
          <a:r>
            <a:rPr lang="en-US" sz="1800" kern="1200" dirty="0"/>
            <a:t>4. Keep your child safe with open communication </a:t>
          </a:r>
        </a:p>
      </dsp:txBody>
      <dsp:txXfrm>
        <a:off x="5963406" y="1217201"/>
        <a:ext cx="1929309" cy="1217201"/>
      </dsp:txXfrm>
    </dsp:sp>
    <dsp:sp modelId="{026B3F49-99D1-4DC6-BD6C-26AF5D8FF7A1}">
      <dsp:nvSpPr>
        <dsp:cNvPr id="0" name=""/>
        <dsp:cNvSpPr/>
      </dsp:nvSpPr>
      <dsp:spPr>
        <a:xfrm>
          <a:off x="6421401" y="182580"/>
          <a:ext cx="1013320" cy="101332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6C0C36-C0EF-4419-8449-56555E5A7824}">
      <dsp:nvSpPr>
        <dsp:cNvPr id="0" name=""/>
        <dsp:cNvSpPr/>
      </dsp:nvSpPr>
      <dsp:spPr>
        <a:xfrm>
          <a:off x="315782" y="2434403"/>
          <a:ext cx="7262992" cy="456450"/>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48097-7862-41C3-9386-26E81AF7BF65}">
      <dsp:nvSpPr>
        <dsp:cNvPr id="0" name=""/>
        <dsp:cNvSpPr/>
      </dsp:nvSpPr>
      <dsp:spPr>
        <a:xfrm>
          <a:off x="0" y="0"/>
          <a:ext cx="6420691" cy="54798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IN" sz="1500" b="0" i="0" kern="1200" dirty="0"/>
            <a:t>1. Verify the source: B</a:t>
          </a:r>
          <a:r>
            <a:rPr lang="en-US" sz="1500" b="0" i="0" kern="1200" dirty="0" err="1"/>
            <a:t>efore</a:t>
          </a:r>
          <a:r>
            <a:rPr lang="en-US" sz="1500" b="0" i="0" kern="1200" dirty="0"/>
            <a:t> sharing any news article or information</a:t>
          </a:r>
          <a:endParaRPr lang="en-US" sz="1500" kern="1200" dirty="0"/>
        </a:p>
      </dsp:txBody>
      <dsp:txXfrm>
        <a:off x="16050" y="16050"/>
        <a:ext cx="5765256" cy="515886"/>
      </dsp:txXfrm>
    </dsp:sp>
    <dsp:sp modelId="{B6EED5D9-DBDC-4669-B2BE-8E5B1EA88D70}">
      <dsp:nvSpPr>
        <dsp:cNvPr id="0" name=""/>
        <dsp:cNvSpPr/>
      </dsp:nvSpPr>
      <dsp:spPr>
        <a:xfrm>
          <a:off x="457701" y="630683"/>
          <a:ext cx="6420691" cy="54798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Font typeface="+mj-lt"/>
            <a:buNone/>
          </a:pPr>
          <a:r>
            <a:rPr lang="en-US" sz="1500" b="0" i="0" kern="1200" dirty="0"/>
            <a:t>2. Don’t just read headline: Headlines can be misleading or sensationalized read </a:t>
          </a:r>
          <a:r>
            <a:rPr lang="en-US" sz="1500" b="0" i="0" kern="1200"/>
            <a:t>beyond it.</a:t>
          </a:r>
          <a:endParaRPr lang="en-US" sz="1500" kern="1200" dirty="0"/>
        </a:p>
      </dsp:txBody>
      <dsp:txXfrm>
        <a:off x="473751" y="646733"/>
        <a:ext cx="5552932" cy="515886"/>
      </dsp:txXfrm>
    </dsp:sp>
    <dsp:sp modelId="{BBA8B050-B556-4A86-A281-7D9E1951E48B}">
      <dsp:nvSpPr>
        <dsp:cNvPr id="0" name=""/>
        <dsp:cNvSpPr/>
      </dsp:nvSpPr>
      <dsp:spPr>
        <a:xfrm>
          <a:off x="958934" y="1248192"/>
          <a:ext cx="6420691" cy="54798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Font typeface="+mj-lt"/>
            <a:buNone/>
          </a:pPr>
          <a:r>
            <a:rPr lang="en-US" sz="1500" kern="1200" dirty="0"/>
            <a:t>3. </a:t>
          </a:r>
          <a:r>
            <a:rPr lang="en-IN" sz="1500" b="0" i="0" kern="1200" dirty="0"/>
            <a:t>Check for multiple sources:</a:t>
          </a:r>
          <a:r>
            <a:rPr lang="en-US" sz="1500" b="0" i="0" kern="1200" dirty="0"/>
            <a:t> Cross-check the information by consulting multiple reliable sources</a:t>
          </a:r>
          <a:endParaRPr lang="en-US" sz="1500" kern="1200" dirty="0"/>
        </a:p>
      </dsp:txBody>
      <dsp:txXfrm>
        <a:off x="974984" y="1264242"/>
        <a:ext cx="5552932" cy="515886"/>
      </dsp:txXfrm>
    </dsp:sp>
    <dsp:sp modelId="{A6EEAEFE-6150-481C-8369-F98B327F1325}">
      <dsp:nvSpPr>
        <dsp:cNvPr id="0" name=""/>
        <dsp:cNvSpPr/>
      </dsp:nvSpPr>
      <dsp:spPr>
        <a:xfrm>
          <a:off x="1438401" y="1872288"/>
          <a:ext cx="6420691" cy="54798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Font typeface="+mj-lt"/>
            <a:buNone/>
          </a:pPr>
          <a:r>
            <a:rPr lang="en-US" sz="1500" kern="1200" dirty="0"/>
            <a:t>4. </a:t>
          </a:r>
          <a:r>
            <a:rPr lang="en-US" sz="1500" b="0" i="0" kern="1200" dirty="0"/>
            <a:t>Examine the quality of the article: Look for signs of quality journalism</a:t>
          </a:r>
          <a:endParaRPr lang="en-US" sz="1500" kern="1200" dirty="0"/>
        </a:p>
      </dsp:txBody>
      <dsp:txXfrm>
        <a:off x="1454451" y="1888338"/>
        <a:ext cx="5552932" cy="515886"/>
      </dsp:txXfrm>
    </dsp:sp>
    <dsp:sp modelId="{AE785B64-0161-449A-B1A0-6C65938970B9}">
      <dsp:nvSpPr>
        <dsp:cNvPr id="0" name=""/>
        <dsp:cNvSpPr/>
      </dsp:nvSpPr>
      <dsp:spPr>
        <a:xfrm>
          <a:off x="1917868" y="2496385"/>
          <a:ext cx="6420691" cy="54798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t>5. Fact-checking websites: Utilize fact-checking websites that investigate and verify the accuracy of news stories.</a:t>
          </a:r>
          <a:endParaRPr lang="en-IN" sz="1500" kern="1200" dirty="0"/>
        </a:p>
      </dsp:txBody>
      <dsp:txXfrm>
        <a:off x="1933918" y="2512435"/>
        <a:ext cx="5552932" cy="515886"/>
      </dsp:txXfrm>
    </dsp:sp>
    <dsp:sp modelId="{D0929757-3BD0-4A6B-B408-65C6FEBD0E17}">
      <dsp:nvSpPr>
        <dsp:cNvPr id="0" name=""/>
        <dsp:cNvSpPr/>
      </dsp:nvSpPr>
      <dsp:spPr>
        <a:xfrm>
          <a:off x="7600418" y="390539"/>
          <a:ext cx="356191" cy="356191"/>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680561" y="390539"/>
        <a:ext cx="195905" cy="268034"/>
      </dsp:txXfrm>
    </dsp:sp>
    <dsp:sp modelId="{B7EF0890-CD9D-40AD-BA33-F7C836B562FB}">
      <dsp:nvSpPr>
        <dsp:cNvPr id="0" name=""/>
        <dsp:cNvSpPr/>
      </dsp:nvSpPr>
      <dsp:spPr>
        <a:xfrm>
          <a:off x="7651729" y="436113"/>
          <a:ext cx="356191" cy="356191"/>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731872" y="436113"/>
        <a:ext cx="195905" cy="268034"/>
      </dsp:txXfrm>
    </dsp:sp>
    <dsp:sp modelId="{AFBAE947-A3BB-4FA2-9D0F-CBA663D7C86D}">
      <dsp:nvSpPr>
        <dsp:cNvPr id="0" name=""/>
        <dsp:cNvSpPr/>
      </dsp:nvSpPr>
      <dsp:spPr>
        <a:xfrm>
          <a:off x="7600418" y="454544"/>
          <a:ext cx="356191" cy="356191"/>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680561" y="454544"/>
        <a:ext cx="195905" cy="268034"/>
      </dsp:txXfrm>
    </dsp:sp>
    <dsp:sp modelId="{A8A65FE4-A4C9-4BA1-B78B-1009974F7DD8}">
      <dsp:nvSpPr>
        <dsp:cNvPr id="0" name=""/>
        <dsp:cNvSpPr/>
      </dsp:nvSpPr>
      <dsp:spPr>
        <a:xfrm>
          <a:off x="7651728" y="413611"/>
          <a:ext cx="356191" cy="356191"/>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731871" y="413611"/>
        <a:ext cx="195905" cy="268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8021E-8112-427C-BC69-4AD6A57EBB5D}">
      <dsp:nvSpPr>
        <dsp:cNvPr id="0" name=""/>
        <dsp:cNvSpPr/>
      </dsp:nvSpPr>
      <dsp:spPr>
        <a:xfrm>
          <a:off x="2473" y="542828"/>
          <a:ext cx="1962048" cy="117722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kern="1200" dirty="0"/>
            <a:t>Do not trust easily</a:t>
          </a:r>
          <a:endParaRPr lang="en-GB" sz="1600" kern="1200" dirty="0"/>
        </a:p>
      </dsp:txBody>
      <dsp:txXfrm>
        <a:off x="2473" y="542828"/>
        <a:ext cx="1962048" cy="1177228"/>
      </dsp:txXfrm>
    </dsp:sp>
    <dsp:sp modelId="{481C9434-1394-4E78-B852-E4ADCD82998F}">
      <dsp:nvSpPr>
        <dsp:cNvPr id="0" name=""/>
        <dsp:cNvSpPr/>
      </dsp:nvSpPr>
      <dsp:spPr>
        <a:xfrm>
          <a:off x="2160726" y="542828"/>
          <a:ext cx="1962048" cy="117722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kern="1200" dirty="0"/>
            <a:t>Remember that anonymity is easy in the cyber space</a:t>
          </a:r>
        </a:p>
      </dsp:txBody>
      <dsp:txXfrm>
        <a:off x="2160726" y="542828"/>
        <a:ext cx="1962048" cy="1177228"/>
      </dsp:txXfrm>
    </dsp:sp>
    <dsp:sp modelId="{D885D21C-73F6-4356-9FB5-43E72D53E8B1}">
      <dsp:nvSpPr>
        <dsp:cNvPr id="0" name=""/>
        <dsp:cNvSpPr/>
      </dsp:nvSpPr>
      <dsp:spPr>
        <a:xfrm>
          <a:off x="4318979" y="542828"/>
          <a:ext cx="1962048" cy="117722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Anybody can publish anything. Everything published need not be true. </a:t>
          </a:r>
          <a:endParaRPr lang="en-GB" sz="1600" kern="1200" dirty="0"/>
        </a:p>
      </dsp:txBody>
      <dsp:txXfrm>
        <a:off x="4318979" y="542828"/>
        <a:ext cx="1962048" cy="1177228"/>
      </dsp:txXfrm>
    </dsp:sp>
    <dsp:sp modelId="{B6A3B6F4-6BAA-42BC-9AF2-60C72832A907}">
      <dsp:nvSpPr>
        <dsp:cNvPr id="0" name=""/>
        <dsp:cNvSpPr/>
      </dsp:nvSpPr>
      <dsp:spPr>
        <a:xfrm>
          <a:off x="6477232" y="542828"/>
          <a:ext cx="1962048" cy="117722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Verify authenticity before sharing information.</a:t>
          </a:r>
          <a:endParaRPr lang="en-GB" sz="1600" kern="1200" dirty="0"/>
        </a:p>
      </dsp:txBody>
      <dsp:txXfrm>
        <a:off x="6477232" y="542828"/>
        <a:ext cx="1962048" cy="11772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A0F81-20D3-44B5-9ED3-691D28783B57}">
      <dsp:nvSpPr>
        <dsp:cNvPr id="0" name=""/>
        <dsp:cNvSpPr/>
      </dsp:nvSpPr>
      <dsp:spPr>
        <a:xfrm>
          <a:off x="0" y="375377"/>
          <a:ext cx="2638047" cy="158282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t>Maintain good citizenship practices in cyber world as well</a:t>
          </a:r>
          <a:endParaRPr lang="en-GB" sz="2400" kern="1200" dirty="0"/>
        </a:p>
      </dsp:txBody>
      <dsp:txXfrm>
        <a:off x="0" y="375377"/>
        <a:ext cx="2638047" cy="1582828"/>
      </dsp:txXfrm>
    </dsp:sp>
    <dsp:sp modelId="{E03B0128-0D84-4185-B038-4392B073BA70}">
      <dsp:nvSpPr>
        <dsp:cNvPr id="0" name=""/>
        <dsp:cNvSpPr/>
      </dsp:nvSpPr>
      <dsp:spPr>
        <a:xfrm>
          <a:off x="2901852" y="375377"/>
          <a:ext cx="2638047" cy="1582828"/>
        </a:xfrm>
        <a:prstGeom prst="rect">
          <a:avLst/>
        </a:prstGeom>
        <a:solidFill>
          <a:schemeClr val="accent2">
            <a:hueOff val="1487358"/>
            <a:satOff val="13154"/>
            <a:lumOff val="-1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t>Be civil when interacting with others</a:t>
          </a:r>
          <a:endParaRPr lang="en-GB" sz="2400" kern="1200" dirty="0"/>
        </a:p>
      </dsp:txBody>
      <dsp:txXfrm>
        <a:off x="2901852" y="375377"/>
        <a:ext cx="2638047" cy="1582828"/>
      </dsp:txXfrm>
    </dsp:sp>
    <dsp:sp modelId="{1149A82E-E794-4162-B3ED-2F5B1C388B35}">
      <dsp:nvSpPr>
        <dsp:cNvPr id="0" name=""/>
        <dsp:cNvSpPr/>
      </dsp:nvSpPr>
      <dsp:spPr>
        <a:xfrm>
          <a:off x="5803705" y="375377"/>
          <a:ext cx="2638047" cy="1582828"/>
        </a:xfrm>
        <a:prstGeom prst="rect">
          <a:avLst/>
        </a:prstGeom>
        <a:solidFill>
          <a:schemeClr val="accent2">
            <a:hueOff val="2974716"/>
            <a:satOff val="26308"/>
            <a:lumOff val="-3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t>Do not let remoteness and anonymity bring out negativity</a:t>
          </a:r>
          <a:endParaRPr lang="en-GB" sz="2400" kern="1200" dirty="0"/>
        </a:p>
      </dsp:txBody>
      <dsp:txXfrm>
        <a:off x="5803705" y="375377"/>
        <a:ext cx="2638047" cy="15828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02E43-FD66-4B5D-B09E-2D9DFDEF7932}">
      <dsp:nvSpPr>
        <dsp:cNvPr id="0" name=""/>
        <dsp:cNvSpPr/>
      </dsp:nvSpPr>
      <dsp:spPr>
        <a:xfrm>
          <a:off x="-2941946" y="-453201"/>
          <a:ext cx="3509897" cy="3509897"/>
        </a:xfrm>
        <a:prstGeom prst="blockArc">
          <a:avLst>
            <a:gd name="adj1" fmla="val 18900000"/>
            <a:gd name="adj2" fmla="val 2700000"/>
            <a:gd name="adj3" fmla="val 615"/>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7594A6-E2E4-4F20-B20E-6C738B9DD7EE}">
      <dsp:nvSpPr>
        <dsp:cNvPr id="0" name=""/>
        <dsp:cNvSpPr/>
      </dsp:nvSpPr>
      <dsp:spPr>
        <a:xfrm>
          <a:off x="298003" y="200156"/>
          <a:ext cx="4866094" cy="40052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914" tIns="33020" rIns="33020" bIns="33020" numCol="1" spcCol="1270" anchor="ctr" anchorCtr="0">
          <a:noAutofit/>
        </a:bodyPr>
        <a:lstStyle/>
        <a:p>
          <a:pPr marL="0" lvl="0" indent="0" algn="l" defTabSz="577850">
            <a:lnSpc>
              <a:spcPct val="90000"/>
            </a:lnSpc>
            <a:spcBef>
              <a:spcPct val="0"/>
            </a:spcBef>
            <a:spcAft>
              <a:spcPct val="35000"/>
            </a:spcAft>
            <a:buNone/>
          </a:pPr>
          <a:r>
            <a:rPr lang="en-IN" sz="1300" kern="1200" dirty="0"/>
            <a:t>Technology is changing dynamically.</a:t>
          </a:r>
          <a:endParaRPr lang="en-GB" sz="1300" kern="1200" dirty="0"/>
        </a:p>
      </dsp:txBody>
      <dsp:txXfrm>
        <a:off x="298003" y="200156"/>
        <a:ext cx="4866094" cy="400521"/>
      </dsp:txXfrm>
    </dsp:sp>
    <dsp:sp modelId="{FE0E7A98-8BF3-4B0F-A158-497B7F2DC62C}">
      <dsp:nvSpPr>
        <dsp:cNvPr id="0" name=""/>
        <dsp:cNvSpPr/>
      </dsp:nvSpPr>
      <dsp:spPr>
        <a:xfrm>
          <a:off x="47677" y="150091"/>
          <a:ext cx="500652" cy="500652"/>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97AC47-60B8-4273-B419-89B2E7CD67C6}">
      <dsp:nvSpPr>
        <dsp:cNvPr id="0" name=""/>
        <dsp:cNvSpPr/>
      </dsp:nvSpPr>
      <dsp:spPr>
        <a:xfrm>
          <a:off x="527631" y="801043"/>
          <a:ext cx="4636466" cy="40052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914" tIns="33020" rIns="33020" bIns="33020" numCol="1" spcCol="1270" anchor="ctr" anchorCtr="0">
          <a:noAutofit/>
        </a:bodyPr>
        <a:lstStyle/>
        <a:p>
          <a:pPr marL="0" lvl="0" indent="0" algn="l" defTabSz="577850">
            <a:lnSpc>
              <a:spcPct val="90000"/>
            </a:lnSpc>
            <a:spcBef>
              <a:spcPct val="0"/>
            </a:spcBef>
            <a:spcAft>
              <a:spcPct val="35000"/>
            </a:spcAft>
            <a:buNone/>
          </a:pPr>
          <a:r>
            <a:rPr lang="en-IN" sz="1300" kern="1200" dirty="0"/>
            <a:t>If we don’t keep ourselves updated, we will get left behind.</a:t>
          </a:r>
        </a:p>
      </dsp:txBody>
      <dsp:txXfrm>
        <a:off x="527631" y="801043"/>
        <a:ext cx="4636466" cy="400521"/>
      </dsp:txXfrm>
    </dsp:sp>
    <dsp:sp modelId="{1428D0D7-D93E-4CD0-AC38-FFF6DE8256CD}">
      <dsp:nvSpPr>
        <dsp:cNvPr id="0" name=""/>
        <dsp:cNvSpPr/>
      </dsp:nvSpPr>
      <dsp:spPr>
        <a:xfrm>
          <a:off x="277305" y="750978"/>
          <a:ext cx="500652" cy="50065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EE1C43-74CF-4F93-BCAE-FC5137C09D1C}">
      <dsp:nvSpPr>
        <dsp:cNvPr id="0" name=""/>
        <dsp:cNvSpPr/>
      </dsp:nvSpPr>
      <dsp:spPr>
        <a:xfrm>
          <a:off x="527631" y="1401929"/>
          <a:ext cx="4636466" cy="40052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914" tIns="33020" rIns="33020" bIns="33020" numCol="1" spcCol="1270" anchor="ctr" anchorCtr="0">
          <a:noAutofit/>
        </a:bodyPr>
        <a:lstStyle/>
        <a:p>
          <a:pPr marL="0" lvl="0" indent="0" algn="l" defTabSz="577850">
            <a:lnSpc>
              <a:spcPct val="90000"/>
            </a:lnSpc>
            <a:spcBef>
              <a:spcPct val="0"/>
            </a:spcBef>
            <a:spcAft>
              <a:spcPct val="35000"/>
            </a:spcAft>
            <a:buNone/>
          </a:pPr>
          <a:r>
            <a:rPr lang="en-IN" sz="1300" kern="1200"/>
            <a:t>Fraudsters are always looking for new ways to cheat. </a:t>
          </a:r>
          <a:endParaRPr lang="en-IN" sz="1300" kern="1200" dirty="0"/>
        </a:p>
      </dsp:txBody>
      <dsp:txXfrm>
        <a:off x="527631" y="1401929"/>
        <a:ext cx="4636466" cy="400521"/>
      </dsp:txXfrm>
    </dsp:sp>
    <dsp:sp modelId="{4671FD8C-C254-4B9B-A124-3C5B344A0E1E}">
      <dsp:nvSpPr>
        <dsp:cNvPr id="0" name=""/>
        <dsp:cNvSpPr/>
      </dsp:nvSpPr>
      <dsp:spPr>
        <a:xfrm>
          <a:off x="277305" y="1351864"/>
          <a:ext cx="500652" cy="500652"/>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23A8C1-F5B6-479E-9431-97A8075CC01B}">
      <dsp:nvSpPr>
        <dsp:cNvPr id="0" name=""/>
        <dsp:cNvSpPr/>
      </dsp:nvSpPr>
      <dsp:spPr>
        <a:xfrm>
          <a:off x="298003" y="2002816"/>
          <a:ext cx="4866094" cy="40052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914" tIns="33020" rIns="33020" bIns="33020" numCol="1" spcCol="1270" anchor="ctr" anchorCtr="0">
          <a:noAutofit/>
        </a:bodyPr>
        <a:lstStyle/>
        <a:p>
          <a:pPr marL="0" lvl="0" indent="0" algn="l" defTabSz="577850">
            <a:lnSpc>
              <a:spcPct val="90000"/>
            </a:lnSpc>
            <a:spcBef>
              <a:spcPct val="0"/>
            </a:spcBef>
            <a:spcAft>
              <a:spcPct val="35000"/>
            </a:spcAft>
            <a:buNone/>
          </a:pPr>
          <a:r>
            <a:rPr lang="en-IN" sz="1300" kern="1200" dirty="0"/>
            <a:t>Don’t just update yourself; update your devices! </a:t>
          </a:r>
          <a:endParaRPr lang="en-GB" sz="1300" kern="1200" dirty="0"/>
        </a:p>
      </dsp:txBody>
      <dsp:txXfrm>
        <a:off x="298003" y="2002816"/>
        <a:ext cx="4866094" cy="400521"/>
      </dsp:txXfrm>
    </dsp:sp>
    <dsp:sp modelId="{3C17512A-F0D0-4CCA-8079-D41A11319C3E}">
      <dsp:nvSpPr>
        <dsp:cNvPr id="0" name=""/>
        <dsp:cNvSpPr/>
      </dsp:nvSpPr>
      <dsp:spPr>
        <a:xfrm>
          <a:off x="47677" y="1952751"/>
          <a:ext cx="500652" cy="500652"/>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 name="Shape 80"/>
          <p:cNvSpPr>
            <a:spLocks noGrp="1" noRot="1" noChangeAspect="1"/>
          </p:cNvSpPr>
          <p:nvPr>
            <p:ph type="sldImg"/>
          </p:nvPr>
        </p:nvSpPr>
        <p:spPr>
          <a:xfrm>
            <a:off x="1143000" y="685800"/>
            <a:ext cx="4572000" cy="3429000"/>
          </a:xfrm>
          <a:prstGeom prst="rect">
            <a:avLst/>
          </a:prstGeom>
        </p:spPr>
        <p:txBody>
          <a:bodyPr/>
          <a:lstStyle/>
          <a:p>
            <a:endParaRPr/>
          </a:p>
        </p:txBody>
      </p:sp>
      <p:sp>
        <p:nvSpPr>
          <p:cNvPr id="81" name="Shape 8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r>
              <a:rPr lang="en-GB" sz="1800" dirty="0">
                <a:effectLst/>
                <a:latin typeface="Lucida Sans" panose="020B0602030504020204" pitchFamily="34" charset="0"/>
                <a:ea typeface="Calibri" panose="020F0502020204030204" pitchFamily="34" charset="0"/>
              </a:rPr>
              <a:t>In this slide, there are two pictures. What is the common theme between the picture in the top and the picture in the bottom? </a:t>
            </a:r>
            <a:endParaRPr lang="en-GB" sz="1800" dirty="0">
              <a:effectLst/>
              <a:latin typeface="Calibri" panose="020F0502020204030204" pitchFamily="34" charset="0"/>
              <a:ea typeface="Calibri" panose="020F0502020204030204" pitchFamily="34" charset="0"/>
            </a:endParaRPr>
          </a:p>
          <a:p>
            <a:r>
              <a:rPr lang="en-GB" sz="1800" dirty="0">
                <a:effectLst/>
                <a:latin typeface="Lucida Sans" panose="020B0602030504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Lucida Sans" panose="020B0602030504020204" pitchFamily="34" charset="0"/>
                <a:ea typeface="Calibri" panose="020F0502020204030204" pitchFamily="34" charset="0"/>
              </a:rPr>
              <a:t>The picture on the top depicts what is called Matsya Nyaya. It is a state where there is no rule of law, and the big and powerful will have their way over the weak. The picture below shows the story from Mahabharata where Bheeshma is lying on a bed of arrows. The Pandavas have won the war, and Bheeshma is waiting for Uttarayana Punya Kaala to give up his life. Pandavas are doing a Ask-me-anything session with Bheeshma. Pandavas ask questions on morality, virtues, statecraft and Bheeshma is sharing his wisdom with them. This is covered in the Shanti Parva of Mahabharata. Here, Bheeshma says that in the beginning, the society was in this state of Matsya Nyaya. There was no rule of law and the powerful were free to rob / steal from weaker people. People were never happy because they were always living in this feeling of insecurity. They were afraid that any time any one can come and take away their wealth. This also meant there was no incentive for entrepreneurship, because you don’t want to work hard and make wealth if you are afraid that can be snatched any time. </a:t>
            </a:r>
            <a:endParaRPr lang="en-GB" sz="1800" dirty="0">
              <a:effectLst/>
              <a:latin typeface="Calibri" panose="020F0502020204030204" pitchFamily="34" charset="0"/>
              <a:ea typeface="Calibri" panose="020F0502020204030204" pitchFamily="34" charset="0"/>
            </a:endParaRPr>
          </a:p>
          <a:p>
            <a:r>
              <a:rPr lang="en-GB" sz="1800" dirty="0">
                <a:effectLst/>
                <a:latin typeface="Lucida Sans" panose="020B0602030504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Lucida Sans" panose="020B0602030504020204" pitchFamily="34" charset="0"/>
                <a:ea typeface="Calibri" panose="020F0502020204030204" pitchFamily="34" charset="0"/>
              </a:rPr>
              <a:t>People them went and appealed to Brahma and prayed to him to give a solution. And that is how dharma and </a:t>
            </a:r>
            <a:r>
              <a:rPr lang="en-GB" sz="1800" dirty="0" err="1">
                <a:effectLst/>
                <a:latin typeface="Lucida Sans" panose="020B0602030504020204" pitchFamily="34" charset="0"/>
                <a:ea typeface="Calibri" panose="020F0502020204030204" pitchFamily="34" charset="0"/>
              </a:rPr>
              <a:t>rajya</a:t>
            </a:r>
            <a:r>
              <a:rPr lang="en-GB" sz="1800" dirty="0">
                <a:effectLst/>
                <a:latin typeface="Lucida Sans" panose="020B0602030504020204" pitchFamily="34" charset="0"/>
                <a:ea typeface="Calibri" panose="020F0502020204030204" pitchFamily="34" charset="0"/>
              </a:rPr>
              <a:t> came into being. Dharma is basically the law, the rules and </a:t>
            </a:r>
            <a:r>
              <a:rPr lang="en-GB" sz="1800" dirty="0" err="1">
                <a:effectLst/>
                <a:latin typeface="Lucida Sans" panose="020B0602030504020204" pitchFamily="34" charset="0"/>
                <a:ea typeface="Calibri" panose="020F0502020204030204" pitchFamily="34" charset="0"/>
              </a:rPr>
              <a:t>rajya</a:t>
            </a:r>
            <a:r>
              <a:rPr lang="en-GB" sz="1800" dirty="0">
                <a:effectLst/>
                <a:latin typeface="Lucida Sans" panose="020B0602030504020204" pitchFamily="34" charset="0"/>
                <a:ea typeface="Calibri" panose="020F0502020204030204" pitchFamily="34" charset="0"/>
              </a:rPr>
              <a:t> is the state that was given the power of law enforcement. </a:t>
            </a:r>
            <a:endParaRPr lang="en-GB" sz="1800" dirty="0">
              <a:effectLst/>
              <a:latin typeface="Calibri" panose="020F0502020204030204" pitchFamily="34" charset="0"/>
              <a:ea typeface="Calibri" panose="020F0502020204030204" pitchFamily="34" charset="0"/>
            </a:endParaRPr>
          </a:p>
          <a:p>
            <a:r>
              <a:rPr lang="en-GB" sz="1800" dirty="0">
                <a:effectLst/>
                <a:latin typeface="Lucida Sans" panose="020B0602030504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Lucida Sans" panose="020B0602030504020204" pitchFamily="34" charset="0"/>
                <a:ea typeface="Calibri" panose="020F0502020204030204" pitchFamily="34" charset="0"/>
                <a:cs typeface="Calibri" panose="020F0502020204030204" pitchFamily="34" charset="0"/>
              </a:rPr>
              <a:t>The reason this story is relevant in cyber security is because in the cyber world we still live in this state of </a:t>
            </a:r>
            <a:r>
              <a:rPr lang="en-GB" sz="1800" dirty="0" err="1">
                <a:effectLst/>
                <a:latin typeface="Lucida Sans" panose="020B0602030504020204" pitchFamily="34" charset="0"/>
                <a:ea typeface="Calibri" panose="020F0502020204030204" pitchFamily="34" charset="0"/>
                <a:cs typeface="Calibri" panose="020F0502020204030204" pitchFamily="34" charset="0"/>
              </a:rPr>
              <a:t>Matsya</a:t>
            </a:r>
            <a:r>
              <a:rPr lang="en-GB" sz="1800" dirty="0">
                <a:effectLst/>
                <a:latin typeface="Lucida Sans" panose="020B0602030504020204" pitchFamily="34" charset="0"/>
                <a:ea typeface="Calibri" panose="020F0502020204030204" pitchFamily="34" charset="0"/>
                <a:cs typeface="Calibri" panose="020F0502020204030204" pitchFamily="34" charset="0"/>
              </a:rPr>
              <a:t> Nyaya. In the cyber world, law enforcement is still weak and there is really no rule of law. </a:t>
            </a:r>
            <a:endParaRPr lang="en-GB" dirty="0"/>
          </a:p>
        </p:txBody>
      </p:sp>
      <p:sp>
        <p:nvSpPr>
          <p:cNvPr id="4" name="Header Placeholder 3"/>
          <p:cNvSpPr>
            <a:spLocks noGrp="1"/>
          </p:cNvSpPr>
          <p:nvPr>
            <p:ph type="hdr" sz="quarter"/>
          </p:nvPr>
        </p:nvSpPr>
        <p:spPr/>
        <p:txBody>
          <a:bodyPr/>
          <a:lstStyle/>
          <a:p>
            <a:pPr>
              <a:defRPr/>
            </a:pPr>
            <a:r>
              <a:rPr lang="en-US"/>
              <a:t>My First Template</a:t>
            </a:r>
          </a:p>
        </p:txBody>
      </p:sp>
    </p:spTree>
    <p:extLst>
      <p:ext uri="{BB962C8B-B14F-4D97-AF65-F5344CB8AC3E}">
        <p14:creationId xmlns:p14="http://schemas.microsoft.com/office/powerpoint/2010/main" val="650475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endParaRPr>
          </a:p>
        </p:txBody>
      </p:sp>
      <p:sp>
        <p:nvSpPr>
          <p:cNvPr id="4" name="Header Placeholder 3"/>
          <p:cNvSpPr>
            <a:spLocks noGrp="1"/>
          </p:cNvSpPr>
          <p:nvPr>
            <p:ph type="hdr" sz="quarter"/>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a:sym typeface="Helvetica"/>
              </a:rPr>
              <a:t>My First Template</a:t>
            </a:r>
          </a:p>
        </p:txBody>
      </p:sp>
    </p:spTree>
    <p:extLst>
      <p:ext uri="{BB962C8B-B14F-4D97-AF65-F5344CB8AC3E}">
        <p14:creationId xmlns:p14="http://schemas.microsoft.com/office/powerpoint/2010/main" val="1188015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a:sym typeface="Helvetica"/>
              </a:rPr>
              <a:t>My First Template</a:t>
            </a:r>
          </a:p>
        </p:txBody>
      </p:sp>
    </p:spTree>
    <p:extLst>
      <p:ext uri="{BB962C8B-B14F-4D97-AF65-F5344CB8AC3E}">
        <p14:creationId xmlns:p14="http://schemas.microsoft.com/office/powerpoint/2010/main" val="3550975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a:sym typeface="Helvetica"/>
              </a:rPr>
              <a:t>My First Template</a:t>
            </a:r>
          </a:p>
        </p:txBody>
      </p:sp>
    </p:spTree>
    <p:extLst>
      <p:ext uri="{BB962C8B-B14F-4D97-AF65-F5344CB8AC3E}">
        <p14:creationId xmlns:p14="http://schemas.microsoft.com/office/powerpoint/2010/main" val="1061256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a:sym typeface="Helvetica"/>
              </a:rPr>
              <a:t>My First Template</a:t>
            </a:r>
          </a:p>
        </p:txBody>
      </p:sp>
    </p:spTree>
    <p:extLst>
      <p:ext uri="{BB962C8B-B14F-4D97-AF65-F5344CB8AC3E}">
        <p14:creationId xmlns:p14="http://schemas.microsoft.com/office/powerpoint/2010/main" val="57146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a:sym typeface="Helvetica"/>
              </a:rPr>
              <a:t>My First Template</a:t>
            </a:r>
          </a:p>
        </p:txBody>
      </p:sp>
    </p:spTree>
    <p:extLst>
      <p:ext uri="{BB962C8B-B14F-4D97-AF65-F5344CB8AC3E}">
        <p14:creationId xmlns:p14="http://schemas.microsoft.com/office/powerpoint/2010/main" val="916195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GB" sz="1800" dirty="0">
                <a:effectLst/>
                <a:latin typeface="Lucida Sans" panose="020B0602030504020204" pitchFamily="34" charset="0"/>
                <a:ea typeface="Calibri" panose="020F0502020204030204" pitchFamily="34" charset="0"/>
              </a:rPr>
              <a:t>Now, let’s look at who all can be committing cyber crimes. </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Lucida Sans" panose="020B0602030504020204" pitchFamily="34" charset="0"/>
                <a:ea typeface="Times New Roman" panose="02020603050405020304" pitchFamily="18" charset="0"/>
              </a:rPr>
              <a:t>You have script kiddies who don’t have much technology knowledge but use open source tools to carry out cyber crimes. </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Lucida Sans" panose="020B0602030504020204" pitchFamily="34" charset="0"/>
                <a:ea typeface="Times New Roman" panose="02020603050405020304" pitchFamily="18" charset="0"/>
              </a:rPr>
              <a:t>Then you have hobby hackers who carry out hacking just for the kicks they get out of it. </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Lucida Sans" panose="020B0602030504020204" pitchFamily="34" charset="0"/>
                <a:ea typeface="Times New Roman" panose="02020603050405020304" pitchFamily="18" charset="0"/>
              </a:rPr>
              <a:t>You have </a:t>
            </a:r>
            <a:r>
              <a:rPr lang="en-GB" sz="1800" dirty="0" err="1">
                <a:effectLst/>
                <a:latin typeface="Lucida Sans" panose="020B0602030504020204" pitchFamily="34" charset="0"/>
                <a:ea typeface="Times New Roman" panose="02020603050405020304" pitchFamily="18" charset="0"/>
              </a:rPr>
              <a:t>hactivists</a:t>
            </a:r>
            <a:r>
              <a:rPr lang="en-GB" sz="1800" dirty="0">
                <a:effectLst/>
                <a:latin typeface="Lucida Sans" panose="020B0602030504020204" pitchFamily="34" charset="0"/>
                <a:ea typeface="Times New Roman" panose="02020603050405020304" pitchFamily="18" charset="0"/>
              </a:rPr>
              <a:t> who carry out cyber attacks driven by a mission and an ideology. You must have heard of the Anonymous group which was one such hacktivist group. </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Lucida Sans" panose="020B0602030504020204" pitchFamily="34" charset="0"/>
                <a:ea typeface="Times New Roman" panose="02020603050405020304" pitchFamily="18" charset="0"/>
              </a:rPr>
              <a:t>Then you have insiders who misuse their access to commit cyber crime. Like Edward Snowden who leaked thousands of NSA documents </a:t>
            </a:r>
            <a:r>
              <a:rPr lang="en-GB" sz="1800" dirty="0" err="1">
                <a:effectLst/>
                <a:latin typeface="Lucida Sans" panose="020B0602030504020204" pitchFamily="34" charset="0"/>
                <a:ea typeface="Times New Roman" panose="02020603050405020304" pitchFamily="18" charset="0"/>
              </a:rPr>
              <a:t>misuing</a:t>
            </a:r>
            <a:r>
              <a:rPr lang="en-GB" sz="1800" dirty="0">
                <a:effectLst/>
                <a:latin typeface="Lucida Sans" panose="020B0602030504020204" pitchFamily="34" charset="0"/>
                <a:ea typeface="Times New Roman" panose="02020603050405020304" pitchFamily="18" charset="0"/>
              </a:rPr>
              <a:t> his access. </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Lucida Sans" panose="020B0602030504020204" pitchFamily="34" charset="0"/>
                <a:ea typeface="Times New Roman" panose="02020603050405020304" pitchFamily="18" charset="0"/>
              </a:rPr>
              <a:t>Then you have organised crime syndicates who are generally termed APT groups who carry out sophisticated cyber attacks. </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Lucida Sans" panose="020B0602030504020204" pitchFamily="34" charset="0"/>
                <a:ea typeface="Times New Roman" panose="02020603050405020304" pitchFamily="18" charset="0"/>
              </a:rPr>
              <a:t>And of course, you have cyber armies of many nations who work for the country to carry out cyber attacks to support the tactical and strategic objectives of the country. </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341139AC-2105-4417-885C-F05FD8317B21}" type="slidenum">
              <a:rPr lang="en-GB" smtClean="0"/>
              <a:t>11</a:t>
            </a:fld>
            <a:endParaRPr lang="en-GB"/>
          </a:p>
        </p:txBody>
      </p:sp>
    </p:spTree>
    <p:extLst>
      <p:ext uri="{BB962C8B-B14F-4D97-AF65-F5344CB8AC3E}">
        <p14:creationId xmlns:p14="http://schemas.microsoft.com/office/powerpoint/2010/main" val="2894264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395505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pic>
        <p:nvPicPr>
          <p:cNvPr id="52" name="Google Shape;12;p1" descr="Google Shape;12;p1"/>
          <p:cNvPicPr>
            <a:picLocks noChangeAspect="1"/>
          </p:cNvPicPr>
          <p:nvPr/>
        </p:nvPicPr>
        <p:blipFill>
          <a:blip r:embed="rId2"/>
          <a:srcRect l="2" t="740" b="666"/>
          <a:stretch>
            <a:fillRect/>
          </a:stretch>
        </p:blipFill>
        <p:spPr>
          <a:xfrm>
            <a:off x="-3" y="-2"/>
            <a:ext cx="101533" cy="5148074"/>
          </a:xfrm>
          <a:prstGeom prst="rect">
            <a:avLst/>
          </a:prstGeom>
          <a:ln w="12700">
            <a:miter lim="400000"/>
          </a:ln>
        </p:spPr>
      </p:pic>
      <p:grpSp>
        <p:nvGrpSpPr>
          <p:cNvPr id="55" name="Google Shape;13;p1"/>
          <p:cNvGrpSpPr/>
          <p:nvPr/>
        </p:nvGrpSpPr>
        <p:grpSpPr>
          <a:xfrm>
            <a:off x="8484233" y="185417"/>
            <a:ext cx="477523" cy="477525"/>
            <a:chOff x="-1" y="-1"/>
            <a:chExt cx="477522" cy="477524"/>
          </a:xfrm>
        </p:grpSpPr>
        <p:sp>
          <p:nvSpPr>
            <p:cNvPr id="53" name="Google Shape;14;p1"/>
            <p:cNvSpPr/>
            <p:nvPr/>
          </p:nvSpPr>
          <p:spPr>
            <a:xfrm>
              <a:off x="-2" y="-2"/>
              <a:ext cx="477524" cy="477525"/>
            </a:xfrm>
            <a:prstGeom prst="ellipse">
              <a:avLst/>
            </a:prstGeom>
            <a:solidFill>
              <a:schemeClr val="accent1"/>
            </a:solidFill>
            <a:ln w="12700" cap="flat">
              <a:noFill/>
              <a:miter lim="400000"/>
            </a:ln>
            <a:effectLst/>
          </p:spPr>
          <p:txBody>
            <a:bodyPr wrap="square" lIns="0" tIns="0" rIns="0" bIns="0" numCol="1" anchor="ctr">
              <a:noAutofit/>
            </a:bodyPr>
            <a:lstStyle/>
            <a:p>
              <a:pPr algn="ctr">
                <a:defRPr sz="2000">
                  <a:solidFill>
                    <a:srgbClr val="FFFFFF"/>
                  </a:solidFill>
                  <a:latin typeface="+mn-lt"/>
                  <a:ea typeface="+mn-ea"/>
                  <a:cs typeface="+mn-cs"/>
                  <a:sym typeface="Arial"/>
                </a:defRPr>
              </a:pPr>
              <a:endParaRPr/>
            </a:p>
          </p:txBody>
        </p:sp>
        <p:pic>
          <p:nvPicPr>
            <p:cNvPr id="54" name="Google Shape;15;p1" descr="Google Shape;15;p1"/>
            <p:cNvPicPr>
              <a:picLocks noChangeAspect="1"/>
            </p:cNvPicPr>
            <p:nvPr/>
          </p:nvPicPr>
          <p:blipFill>
            <a:blip r:embed="rId3"/>
            <a:srcRect r="76541" b="25751"/>
            <a:stretch>
              <a:fillRect/>
            </a:stretch>
          </p:blipFill>
          <p:spPr>
            <a:xfrm>
              <a:off x="97204" y="95504"/>
              <a:ext cx="264063" cy="301754"/>
            </a:xfrm>
            <a:prstGeom prst="rect">
              <a:avLst/>
            </a:prstGeom>
            <a:ln w="12700" cap="flat">
              <a:noFill/>
              <a:miter lim="400000"/>
            </a:ln>
            <a:effectLst/>
          </p:spPr>
        </p:pic>
      </p:grpSp>
      <p:sp>
        <p:nvSpPr>
          <p:cNvPr id="56" name="Google Shape;16;p1"/>
          <p:cNvSpPr txBox="1"/>
          <p:nvPr/>
        </p:nvSpPr>
        <p:spPr>
          <a:xfrm>
            <a:off x="377631" y="4821435"/>
            <a:ext cx="908902"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85000"/>
              </a:lnSpc>
              <a:defRPr sz="600">
                <a:solidFill>
                  <a:schemeClr val="accent1"/>
                </a:solidFill>
                <a:latin typeface="+mn-lt"/>
                <a:ea typeface="+mn-ea"/>
                <a:cs typeface="+mn-cs"/>
                <a:sym typeface="Arial"/>
              </a:defRPr>
            </a:lvl1pPr>
          </a:lstStyle>
          <a:p>
            <a:r>
              <a:t>Classification: Confidential</a:t>
            </a:r>
          </a:p>
        </p:txBody>
      </p:sp>
      <p:sp>
        <p:nvSpPr>
          <p:cNvPr id="57" name="Google Shape;32;p5"/>
          <p:cNvSpPr/>
          <p:nvPr/>
        </p:nvSpPr>
        <p:spPr>
          <a:xfrm>
            <a:off x="0" y="-1"/>
            <a:ext cx="9144000" cy="5151503"/>
          </a:xfrm>
          <a:prstGeom prst="rect">
            <a:avLst/>
          </a:prstGeom>
          <a:solidFill>
            <a:schemeClr val="accent1"/>
          </a:solidFill>
          <a:ln w="12700">
            <a:miter lim="400000"/>
          </a:ln>
        </p:spPr>
        <p:txBody>
          <a:bodyPr lIns="0" tIns="0" rIns="0" bIns="0" anchor="ctr"/>
          <a:lstStyle/>
          <a:p>
            <a:pPr algn="ctr">
              <a:defRPr sz="2000">
                <a:solidFill>
                  <a:srgbClr val="FFFFFF"/>
                </a:solidFill>
                <a:latin typeface="+mn-lt"/>
                <a:ea typeface="+mn-ea"/>
                <a:cs typeface="+mn-cs"/>
                <a:sym typeface="Arial"/>
              </a:defRPr>
            </a:pPr>
            <a:endParaRPr/>
          </a:p>
        </p:txBody>
      </p:sp>
      <p:sp>
        <p:nvSpPr>
          <p:cNvPr id="58" name="Title Text"/>
          <p:cNvSpPr txBox="1">
            <a:spLocks noGrp="1"/>
          </p:cNvSpPr>
          <p:nvPr>
            <p:ph type="title"/>
          </p:nvPr>
        </p:nvSpPr>
        <p:spPr>
          <a:xfrm>
            <a:off x="3315348" y="1534538"/>
            <a:ext cx="5371452" cy="1107998"/>
          </a:xfrm>
          <a:prstGeom prst="rect">
            <a:avLst/>
          </a:prstGeom>
        </p:spPr>
        <p:txBody>
          <a:bodyPr anchor="b"/>
          <a:lstStyle>
            <a:lvl1pPr>
              <a:defRPr sz="3600">
                <a:solidFill>
                  <a:schemeClr val="accent4"/>
                </a:solidFill>
              </a:defRPr>
            </a:lvl1pPr>
          </a:lstStyle>
          <a:p>
            <a:r>
              <a:t>Title Text</a:t>
            </a:r>
          </a:p>
        </p:txBody>
      </p:sp>
      <p:sp>
        <p:nvSpPr>
          <p:cNvPr id="59" name="Body Level One…"/>
          <p:cNvSpPr txBox="1">
            <a:spLocks noGrp="1"/>
          </p:cNvSpPr>
          <p:nvPr>
            <p:ph type="body" sz="quarter" idx="1"/>
          </p:nvPr>
        </p:nvSpPr>
        <p:spPr>
          <a:xfrm>
            <a:off x="3315348" y="2694737"/>
            <a:ext cx="5371452" cy="277001"/>
          </a:xfrm>
          <a:prstGeom prst="rect">
            <a:avLst/>
          </a:prstGeom>
        </p:spPr>
        <p:txBody>
          <a:bodyPr/>
          <a:lstStyle>
            <a:lvl1pPr marL="228600" indent="-114300">
              <a:spcBef>
                <a:spcPts val="300"/>
              </a:spcBef>
              <a:buClrTx/>
              <a:buSzTx/>
              <a:buFontTx/>
              <a:buNone/>
              <a:defRPr>
                <a:solidFill>
                  <a:schemeClr val="accent4"/>
                </a:solidFill>
              </a:defRPr>
            </a:lvl1pPr>
            <a:lvl2pPr>
              <a:spcBef>
                <a:spcPts val="300"/>
              </a:spcBef>
              <a:buClrTx/>
              <a:buFontTx/>
              <a:defRPr>
                <a:solidFill>
                  <a:schemeClr val="accent4"/>
                </a:solidFill>
              </a:defRPr>
            </a:lvl2pPr>
            <a:lvl3pPr>
              <a:spcBef>
                <a:spcPts val="300"/>
              </a:spcBef>
              <a:buClrTx/>
              <a:buFontTx/>
              <a:defRPr>
                <a:solidFill>
                  <a:schemeClr val="accent4"/>
                </a:solidFill>
              </a:defRPr>
            </a:lvl3pPr>
            <a:lvl4pPr>
              <a:spcBef>
                <a:spcPts val="300"/>
              </a:spcBef>
              <a:buClrTx/>
              <a:buFontTx/>
              <a:defRPr>
                <a:solidFill>
                  <a:schemeClr val="accent4"/>
                </a:solidFill>
              </a:defRPr>
            </a:lvl4pPr>
            <a:lvl5pPr>
              <a:spcBef>
                <a:spcPts val="300"/>
              </a:spcBef>
              <a:buClrTx/>
              <a:buFontTx/>
              <a:defRPr>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pic>
        <p:nvPicPr>
          <p:cNvPr id="60" name="Google Shape;35;p5" descr="Google Shape;35;p5"/>
          <p:cNvPicPr>
            <a:picLocks noChangeAspect="1"/>
          </p:cNvPicPr>
          <p:nvPr/>
        </p:nvPicPr>
        <p:blipFill>
          <a:blip r:embed="rId4"/>
          <a:stretch>
            <a:fillRect/>
          </a:stretch>
        </p:blipFill>
        <p:spPr>
          <a:xfrm>
            <a:off x="0" y="0"/>
            <a:ext cx="1763486" cy="5143500"/>
          </a:xfrm>
          <a:prstGeom prst="rect">
            <a:avLst/>
          </a:prstGeom>
          <a:ln w="12700">
            <a:miter lim="400000"/>
          </a:ln>
        </p:spPr>
      </p:pic>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cSld name="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C74D20-0507-44AA-8E57-B9BB971A5089}"/>
              </a:ext>
            </a:extLst>
          </p:cNvPr>
          <p:cNvSpPr/>
          <p:nvPr userDrawn="1"/>
        </p:nvSpPr>
        <p:spPr>
          <a:xfrm>
            <a:off x="0" y="0"/>
            <a:ext cx="8305800" cy="5151501"/>
          </a:xfrm>
          <a:prstGeom prst="rect">
            <a:avLst/>
          </a:prstGeom>
          <a:solidFill>
            <a:srgbClr val="0A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71D99A27-F5A7-4C71-BF7C-F599B601272D}"/>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568" t="1441" r="56134" b="815"/>
          <a:stretch/>
        </p:blipFill>
        <p:spPr>
          <a:xfrm>
            <a:off x="0" y="0"/>
            <a:ext cx="120392" cy="5151501"/>
          </a:xfrm>
          <a:prstGeom prst="rect">
            <a:avLst/>
          </a:prstGeom>
        </p:spPr>
      </p:pic>
      <p:sp>
        <p:nvSpPr>
          <p:cNvPr id="2" name="Title 1"/>
          <p:cNvSpPr>
            <a:spLocks noGrp="1"/>
          </p:cNvSpPr>
          <p:nvPr>
            <p:ph type="title"/>
          </p:nvPr>
        </p:nvSpPr>
        <p:spPr>
          <a:xfrm>
            <a:off x="1510582" y="2113514"/>
            <a:ext cx="6536139" cy="1107996"/>
          </a:xfrm>
          <a:noFill/>
        </p:spPr>
        <p:txBody>
          <a:bodyPr wrap="square" lIns="0" tIns="0" rIns="0" bIns="0" rtlCol="0" anchor="b">
            <a:spAutoFit/>
          </a:bodyPr>
          <a:lstStyle>
            <a:lvl1pPr>
              <a:defRPr lang="en-IN" sz="3600" spc="-100" dirty="0">
                <a:solidFill>
                  <a:srgbClr val="A0AAC0"/>
                </a:solidFill>
                <a:latin typeface="Arial" panose="020B0604020202020204" pitchFamily="34" charset="0"/>
                <a:ea typeface="+mn-ea"/>
                <a:cs typeface="Arial" panose="020B0604020202020204" pitchFamily="34" charset="0"/>
              </a:defRPr>
            </a:lvl1pPr>
          </a:lstStyle>
          <a:p>
            <a:pPr lvl="0" defTabSz="1030288" eaLnBrk="0" hangingPunct="0"/>
            <a:r>
              <a:rPr lang="en-US" dirty="0"/>
              <a:t>Click to edit Master title style</a:t>
            </a:r>
            <a:endParaRPr lang="en-IN" dirty="0"/>
          </a:p>
        </p:txBody>
      </p:sp>
      <p:sp>
        <p:nvSpPr>
          <p:cNvPr id="3" name="Text Placeholder 2"/>
          <p:cNvSpPr>
            <a:spLocks noGrp="1"/>
          </p:cNvSpPr>
          <p:nvPr>
            <p:ph type="body" idx="1"/>
          </p:nvPr>
        </p:nvSpPr>
        <p:spPr>
          <a:xfrm>
            <a:off x="1510582" y="3315126"/>
            <a:ext cx="6536139" cy="276999"/>
          </a:xfrm>
          <a:noFill/>
        </p:spPr>
        <p:txBody>
          <a:bodyPr wrap="square" lIns="0" tIns="0" rIns="0" bIns="0" rtlCol="0">
            <a:spAutoFit/>
          </a:bodyPr>
          <a:lstStyle>
            <a:lvl1pPr marL="0" indent="0">
              <a:buNone/>
              <a:defRPr lang="en-US" dirty="0">
                <a:solidFill>
                  <a:srgbClr val="A0AAC0"/>
                </a:solidFill>
                <a:latin typeface="Arial" panose="020B0604020202020204" pitchFamily="34" charset="0"/>
                <a:cs typeface="Arial" panose="020B0604020202020204" pitchFamily="34" charset="0"/>
              </a:defRPr>
            </a:lvl1pPr>
          </a:lstStyle>
          <a:p>
            <a:pPr lvl="0" defTabSz="1030288" eaLnBrk="0" hangingPunct="0">
              <a:spcBef>
                <a:spcPct val="0"/>
              </a:spcBef>
            </a:pPr>
            <a:r>
              <a:rPr lang="en-US" dirty="0"/>
              <a:t>Edit Master text styles</a:t>
            </a:r>
          </a:p>
        </p:txBody>
      </p:sp>
      <p:pic>
        <p:nvPicPr>
          <p:cNvPr id="7" name="Graphic 6">
            <a:extLst>
              <a:ext uri="{FF2B5EF4-FFF2-40B4-BE49-F238E27FC236}">
                <a16:creationId xmlns:a16="http://schemas.microsoft.com/office/drawing/2014/main" id="{AA11CD86-EE99-4FAE-8309-4CFCC044299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0792" y="896883"/>
            <a:ext cx="2507321" cy="905256"/>
          </a:xfrm>
          <a:prstGeom prst="rect">
            <a:avLst/>
          </a:prstGeom>
        </p:spPr>
      </p:pic>
    </p:spTree>
    <p:extLst>
      <p:ext uri="{BB962C8B-B14F-4D97-AF65-F5344CB8AC3E}">
        <p14:creationId xmlns:p14="http://schemas.microsoft.com/office/powerpoint/2010/main" val="295751039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938268-50CE-4004-88DF-E69FA5DB9A91}"/>
              </a:ext>
            </a:extLst>
          </p:cNvPr>
          <p:cNvSpPr/>
          <p:nvPr userDrawn="1"/>
        </p:nvSpPr>
        <p:spPr>
          <a:xfrm>
            <a:off x="0" y="0"/>
            <a:ext cx="9144000" cy="5151501"/>
          </a:xfrm>
          <a:prstGeom prst="rect">
            <a:avLst/>
          </a:prstGeom>
          <a:solidFill>
            <a:srgbClr val="0A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315348" y="1534539"/>
            <a:ext cx="5371452"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spAutoFit/>
          </a:bodyPr>
          <a:lstStyle>
            <a:lvl1pPr>
              <a:defRPr lang="en-US" sz="3600" spc="-100" dirty="0">
                <a:solidFill>
                  <a:srgbClr val="A0AAC0"/>
                </a:solidFill>
                <a:ea typeface="+mn-ea"/>
              </a:defRPr>
            </a:lvl1pPr>
          </a:lstStyle>
          <a:p>
            <a:pPr lvl="0" defTabSz="914400" eaLnBrk="1" hangingPunct="1"/>
            <a:r>
              <a:rPr lang="en-US" dirty="0"/>
              <a:t>Click to edit Master title style</a:t>
            </a:r>
          </a:p>
        </p:txBody>
      </p:sp>
      <p:sp>
        <p:nvSpPr>
          <p:cNvPr id="3" name="Subtitle 2"/>
          <p:cNvSpPr>
            <a:spLocks noGrp="1"/>
          </p:cNvSpPr>
          <p:nvPr>
            <p:ph type="subTitle" idx="1"/>
          </p:nvPr>
        </p:nvSpPr>
        <p:spPr>
          <a:xfrm>
            <a:off x="3315348" y="2694737"/>
            <a:ext cx="5371452" cy="2769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marL="0" indent="0">
              <a:buNone/>
              <a:defRPr lang="en-US" dirty="0">
                <a:solidFill>
                  <a:srgbClr val="A0AAC0"/>
                </a:solidFill>
              </a:defRPr>
            </a:lvl1pPr>
          </a:lstStyle>
          <a:p>
            <a:pPr marL="342900" lvl="0" indent="-342900" defTabSz="1030288" eaLnBrk="0" hangingPunct="0">
              <a:spcBef>
                <a:spcPct val="0"/>
              </a:spcBef>
            </a:pPr>
            <a:r>
              <a:rPr lang="en-US" dirty="0"/>
              <a:t>Click to edit Master subtitle style</a:t>
            </a:r>
          </a:p>
        </p:txBody>
      </p:sp>
      <p:pic>
        <p:nvPicPr>
          <p:cNvPr id="7" name="Graphic 6">
            <a:extLst>
              <a:ext uri="{FF2B5EF4-FFF2-40B4-BE49-F238E27FC236}">
                <a16:creationId xmlns:a16="http://schemas.microsoft.com/office/drawing/2014/main" id="{990EE172-C971-4D18-BF63-B7766E7CE2A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38"/>
          <a:stretch/>
        </p:blipFill>
        <p:spPr>
          <a:xfrm>
            <a:off x="0" y="0"/>
            <a:ext cx="1676400" cy="5143500"/>
          </a:xfrm>
          <a:prstGeom prst="rect">
            <a:avLst/>
          </a:prstGeom>
        </p:spPr>
      </p:pic>
    </p:spTree>
    <p:extLst>
      <p:ext uri="{BB962C8B-B14F-4D97-AF65-F5344CB8AC3E}">
        <p14:creationId xmlns:p14="http://schemas.microsoft.com/office/powerpoint/2010/main" val="1724273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938268-50CE-4004-88DF-E69FA5DB9A91}"/>
              </a:ext>
            </a:extLst>
          </p:cNvPr>
          <p:cNvSpPr/>
          <p:nvPr userDrawn="1"/>
        </p:nvSpPr>
        <p:spPr>
          <a:xfrm>
            <a:off x="0" y="0"/>
            <a:ext cx="9144000" cy="5151501"/>
          </a:xfrm>
          <a:prstGeom prst="rect">
            <a:avLst/>
          </a:prstGeom>
          <a:solidFill>
            <a:srgbClr val="0A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867400" y="1534540"/>
            <a:ext cx="2819400" cy="1661993"/>
          </a:xfrm>
          <a:noFill/>
        </p:spPr>
        <p:txBody>
          <a:bodyPr wrap="square" lIns="0" tIns="0" rIns="0" bIns="0" rtlCol="0">
            <a:spAutoFit/>
          </a:bodyPr>
          <a:lstStyle>
            <a:lvl1pPr>
              <a:defRPr lang="en-US" sz="3600" spc="-100" dirty="0">
                <a:solidFill>
                  <a:srgbClr val="A0AAC0"/>
                </a:solidFill>
                <a:ea typeface="+mn-ea"/>
              </a:defRPr>
            </a:lvl1pPr>
          </a:lstStyle>
          <a:p>
            <a:pPr lvl="0" defTabSz="1030288" eaLnBrk="0" hangingPunct="0"/>
            <a:r>
              <a:rPr lang="en-US" dirty="0"/>
              <a:t>Click to edit Master title style</a:t>
            </a:r>
          </a:p>
        </p:txBody>
      </p:sp>
      <p:pic>
        <p:nvPicPr>
          <p:cNvPr id="7" name="Graphic 6">
            <a:extLst>
              <a:ext uri="{FF2B5EF4-FFF2-40B4-BE49-F238E27FC236}">
                <a16:creationId xmlns:a16="http://schemas.microsoft.com/office/drawing/2014/main" id="{CB3696B0-85FC-422A-82CC-0BBA6D3549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4616183" cy="5143500"/>
          </a:xfrm>
          <a:prstGeom prst="rect">
            <a:avLst/>
          </a:prstGeom>
        </p:spPr>
      </p:pic>
    </p:spTree>
    <p:extLst>
      <p:ext uri="{BB962C8B-B14F-4D97-AF65-F5344CB8AC3E}">
        <p14:creationId xmlns:p14="http://schemas.microsoft.com/office/powerpoint/2010/main" val="3460720884"/>
      </p:ext>
    </p:extLst>
  </p:cSld>
  <p:clrMapOvr>
    <a:masterClrMapping/>
  </p:clrMapOvr>
  <p:extLst>
    <p:ext uri="{DCECCB84-F9BA-43D5-87BE-67443E8EF086}">
      <p15:sldGuideLst xmlns:p15="http://schemas.microsoft.com/office/powerpoint/2012/main">
        <p15:guide id="2" pos="36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7631" y="474662"/>
            <a:ext cx="8018657" cy="536575"/>
          </a:xfrm>
        </p:spPr>
        <p:txBody>
          <a:bodyPr/>
          <a:lstStyle/>
          <a:p>
            <a:r>
              <a:rPr lang="en-US" dirty="0"/>
              <a:t>Click to edit Master title style</a:t>
            </a:r>
          </a:p>
        </p:txBody>
      </p:sp>
    </p:spTree>
    <p:extLst>
      <p:ext uri="{BB962C8B-B14F-4D97-AF65-F5344CB8AC3E}">
        <p14:creationId xmlns:p14="http://schemas.microsoft.com/office/powerpoint/2010/main" val="2691763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19F9-31E6-41CF-9E8C-E7D846CCCC6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DA5D69E3-608F-49C9-BA8E-A9DE29FDD9B3}"/>
              </a:ext>
            </a:extLst>
          </p:cNvPr>
          <p:cNvSpPr>
            <a:spLocks noGrp="1"/>
          </p:cNvSpPr>
          <p:nvPr>
            <p:ph type="body" sz="quarter" idx="10"/>
          </p:nvPr>
        </p:nvSpPr>
        <p:spPr>
          <a:xfrm>
            <a:off x="377631" y="865539"/>
            <a:ext cx="8018657" cy="3728686"/>
          </a:xfrm>
        </p:spPr>
        <p:txBody>
          <a:bodyPr/>
          <a:lstStyle>
            <a:lvl1pPr>
              <a:spcBef>
                <a:spcPts val="0"/>
              </a:spcBef>
              <a:spcAft>
                <a:spcPts val="1000"/>
              </a:spcAft>
              <a:defRPr>
                <a:solidFill>
                  <a:schemeClr val="tx1"/>
                </a:solidFill>
              </a:defRPr>
            </a:lvl1pPr>
            <a:lvl2pPr>
              <a:spcBef>
                <a:spcPts val="0"/>
              </a:spcBef>
              <a:spcAft>
                <a:spcPts val="1000"/>
              </a:spcAft>
              <a:defRPr>
                <a:solidFill>
                  <a:schemeClr val="tx1"/>
                </a:solidFill>
              </a:defRPr>
            </a:lvl2pPr>
            <a:lvl3pPr>
              <a:spcBef>
                <a:spcPts val="0"/>
              </a:spcBef>
              <a:spcAft>
                <a:spcPts val="1000"/>
              </a:spcAft>
              <a:defRPr>
                <a:solidFill>
                  <a:schemeClr val="tx1"/>
                </a:solidFill>
              </a:defRPr>
            </a:lvl3pPr>
            <a:lvl4pPr>
              <a:spcBef>
                <a:spcPts val="0"/>
              </a:spcBef>
              <a:spcAft>
                <a:spcPts val="1000"/>
              </a:spcAft>
              <a:defRPr>
                <a:solidFill>
                  <a:schemeClr val="tx1"/>
                </a:solidFill>
              </a:defRPr>
            </a:lvl4pPr>
            <a:lvl5pPr>
              <a:spcBef>
                <a:spcPts val="0"/>
              </a:spcBef>
              <a:spcAft>
                <a:spcPts val="100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6241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pic>
        <p:nvPicPr>
          <p:cNvPr id="68" name="Google Shape;12;p1" descr="Google Shape;12;p1"/>
          <p:cNvPicPr>
            <a:picLocks noChangeAspect="1"/>
          </p:cNvPicPr>
          <p:nvPr/>
        </p:nvPicPr>
        <p:blipFill>
          <a:blip r:embed="rId2"/>
          <a:srcRect l="2" t="740" b="666"/>
          <a:stretch>
            <a:fillRect/>
          </a:stretch>
        </p:blipFill>
        <p:spPr>
          <a:xfrm>
            <a:off x="-3" y="-2"/>
            <a:ext cx="101533" cy="5148074"/>
          </a:xfrm>
          <a:prstGeom prst="rect">
            <a:avLst/>
          </a:prstGeom>
          <a:ln w="12700">
            <a:miter lim="400000"/>
          </a:ln>
        </p:spPr>
      </p:pic>
      <p:grpSp>
        <p:nvGrpSpPr>
          <p:cNvPr id="71" name="Google Shape;13;p1"/>
          <p:cNvGrpSpPr/>
          <p:nvPr/>
        </p:nvGrpSpPr>
        <p:grpSpPr>
          <a:xfrm>
            <a:off x="8484233" y="185417"/>
            <a:ext cx="477523" cy="477525"/>
            <a:chOff x="-1" y="-1"/>
            <a:chExt cx="477522" cy="477524"/>
          </a:xfrm>
        </p:grpSpPr>
        <p:sp>
          <p:nvSpPr>
            <p:cNvPr id="69" name="Google Shape;14;p1"/>
            <p:cNvSpPr/>
            <p:nvPr/>
          </p:nvSpPr>
          <p:spPr>
            <a:xfrm>
              <a:off x="-2" y="-2"/>
              <a:ext cx="477524" cy="477525"/>
            </a:xfrm>
            <a:prstGeom prst="ellipse">
              <a:avLst/>
            </a:prstGeom>
            <a:solidFill>
              <a:schemeClr val="accent1"/>
            </a:solidFill>
            <a:ln w="12700" cap="flat">
              <a:noFill/>
              <a:miter lim="400000"/>
            </a:ln>
            <a:effectLst/>
          </p:spPr>
          <p:txBody>
            <a:bodyPr wrap="square" lIns="0" tIns="0" rIns="0" bIns="0" numCol="1" anchor="ctr">
              <a:noAutofit/>
            </a:bodyPr>
            <a:lstStyle/>
            <a:p>
              <a:pPr algn="ctr">
                <a:defRPr sz="2000">
                  <a:solidFill>
                    <a:srgbClr val="FFFFFF"/>
                  </a:solidFill>
                  <a:latin typeface="+mn-lt"/>
                  <a:ea typeface="+mn-ea"/>
                  <a:cs typeface="+mn-cs"/>
                  <a:sym typeface="Arial"/>
                </a:defRPr>
              </a:pPr>
              <a:endParaRPr/>
            </a:p>
          </p:txBody>
        </p:sp>
        <p:pic>
          <p:nvPicPr>
            <p:cNvPr id="70" name="Google Shape;15;p1" descr="Google Shape;15;p1"/>
            <p:cNvPicPr>
              <a:picLocks noChangeAspect="1"/>
            </p:cNvPicPr>
            <p:nvPr/>
          </p:nvPicPr>
          <p:blipFill>
            <a:blip r:embed="rId3"/>
            <a:srcRect r="76541" b="25751"/>
            <a:stretch>
              <a:fillRect/>
            </a:stretch>
          </p:blipFill>
          <p:spPr>
            <a:xfrm>
              <a:off x="97204" y="95504"/>
              <a:ext cx="264063" cy="301754"/>
            </a:xfrm>
            <a:prstGeom prst="rect">
              <a:avLst/>
            </a:prstGeom>
            <a:ln w="12700" cap="flat">
              <a:noFill/>
              <a:miter lim="400000"/>
            </a:ln>
            <a:effectLst/>
          </p:spPr>
        </p:pic>
      </p:grpSp>
      <p:sp>
        <p:nvSpPr>
          <p:cNvPr id="72" name="Google Shape;16;p1"/>
          <p:cNvSpPr txBox="1"/>
          <p:nvPr/>
        </p:nvSpPr>
        <p:spPr>
          <a:xfrm>
            <a:off x="377631" y="4821435"/>
            <a:ext cx="908902"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85000"/>
              </a:lnSpc>
              <a:defRPr sz="600">
                <a:solidFill>
                  <a:schemeClr val="accent1"/>
                </a:solidFill>
                <a:latin typeface="+mn-lt"/>
                <a:ea typeface="+mn-ea"/>
                <a:cs typeface="+mn-cs"/>
                <a:sym typeface="Arial"/>
              </a:defRPr>
            </a:lvl1pPr>
          </a:lstStyle>
          <a:p>
            <a:r>
              <a:t>Classification: Confidential</a:t>
            </a:r>
          </a:p>
        </p:txBody>
      </p:sp>
      <p:sp>
        <p:nvSpPr>
          <p:cNvPr id="73" name="Title Text"/>
          <p:cNvSpPr txBox="1">
            <a:spLocks noGrp="1"/>
          </p:cNvSpPr>
          <p:nvPr>
            <p:ph type="title"/>
          </p:nvPr>
        </p:nvSpPr>
        <p:spPr>
          <a:xfrm>
            <a:off x="377630" y="474662"/>
            <a:ext cx="8018660" cy="536577"/>
          </a:xfrm>
          <a:prstGeom prst="rect">
            <a:avLst/>
          </a:prstGeom>
        </p:spPr>
        <p:txBody>
          <a:bodyPr/>
          <a:lstStyle/>
          <a:p>
            <a:r>
              <a:t>Title Text</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cSld name="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C74D20-0507-44AA-8E57-B9BB971A5089}"/>
              </a:ext>
            </a:extLst>
          </p:cNvPr>
          <p:cNvSpPr/>
          <p:nvPr userDrawn="1"/>
        </p:nvSpPr>
        <p:spPr>
          <a:xfrm>
            <a:off x="0" y="0"/>
            <a:ext cx="8305800" cy="5151501"/>
          </a:xfrm>
          <a:prstGeom prst="rect">
            <a:avLst/>
          </a:prstGeom>
          <a:solidFill>
            <a:srgbClr val="0A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1D99A27-F5A7-4C71-BF7C-F599B601272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568" t="1441" r="56134" b="815"/>
          <a:stretch/>
        </p:blipFill>
        <p:spPr>
          <a:xfrm>
            <a:off x="0" y="0"/>
            <a:ext cx="120392" cy="5151501"/>
          </a:xfrm>
          <a:prstGeom prst="rect">
            <a:avLst/>
          </a:prstGeom>
        </p:spPr>
      </p:pic>
      <p:sp>
        <p:nvSpPr>
          <p:cNvPr id="2" name="Title 1"/>
          <p:cNvSpPr>
            <a:spLocks noGrp="1"/>
          </p:cNvSpPr>
          <p:nvPr>
            <p:ph type="title"/>
          </p:nvPr>
        </p:nvSpPr>
        <p:spPr>
          <a:xfrm>
            <a:off x="1510582" y="2236625"/>
            <a:ext cx="6536139" cy="984885"/>
          </a:xfrm>
          <a:noFill/>
        </p:spPr>
        <p:txBody>
          <a:bodyPr wrap="square" lIns="0" tIns="0" rIns="0" bIns="0" rtlCol="0" anchor="b">
            <a:spAutoFit/>
          </a:bodyPr>
          <a:lstStyle>
            <a:lvl1pPr>
              <a:defRPr lang="en-IN" sz="3600" spc="-100" dirty="0">
                <a:solidFill>
                  <a:srgbClr val="A0AAC0"/>
                </a:solidFill>
                <a:latin typeface="Arial" panose="020B0604020202020204" pitchFamily="34" charset="0"/>
                <a:ea typeface="+mn-ea"/>
                <a:cs typeface="Arial" panose="020B0604020202020204" pitchFamily="34" charset="0"/>
              </a:defRPr>
            </a:lvl1pPr>
          </a:lstStyle>
          <a:p>
            <a:pPr lvl="0" defTabSz="1030288" eaLnBrk="0" hangingPunct="0"/>
            <a:r>
              <a:rPr lang="en-US" dirty="0"/>
              <a:t>Click to edit Master title style</a:t>
            </a:r>
            <a:endParaRPr lang="en-IN" dirty="0"/>
          </a:p>
        </p:txBody>
      </p:sp>
      <p:sp>
        <p:nvSpPr>
          <p:cNvPr id="3" name="Text Placeholder 2"/>
          <p:cNvSpPr>
            <a:spLocks noGrp="1"/>
          </p:cNvSpPr>
          <p:nvPr>
            <p:ph type="body" idx="1"/>
          </p:nvPr>
        </p:nvSpPr>
        <p:spPr>
          <a:xfrm>
            <a:off x="1510582" y="3315126"/>
            <a:ext cx="6536139" cy="276999"/>
          </a:xfrm>
          <a:noFill/>
        </p:spPr>
        <p:txBody>
          <a:bodyPr wrap="square" lIns="0" tIns="0" rIns="0" bIns="0" rtlCol="0">
            <a:spAutoFit/>
          </a:bodyPr>
          <a:lstStyle>
            <a:lvl1pPr marL="0" indent="0">
              <a:buNone/>
              <a:defRPr lang="en-US" dirty="0">
                <a:solidFill>
                  <a:srgbClr val="A0AAC0"/>
                </a:solidFill>
                <a:latin typeface="Arial" panose="020B0604020202020204" pitchFamily="34" charset="0"/>
                <a:cs typeface="Arial" panose="020B0604020202020204" pitchFamily="34" charset="0"/>
              </a:defRPr>
            </a:lvl1pPr>
          </a:lstStyle>
          <a:p>
            <a:pPr lvl="0" defTabSz="1030288" eaLnBrk="0" hangingPunct="0">
              <a:spcBef>
                <a:spcPct val="0"/>
              </a:spcBef>
            </a:pPr>
            <a:r>
              <a:rPr lang="en-US" dirty="0"/>
              <a:t>Edit Master text styles</a:t>
            </a:r>
          </a:p>
        </p:txBody>
      </p:sp>
      <p:pic>
        <p:nvPicPr>
          <p:cNvPr id="7" name="Graphic 6">
            <a:extLst>
              <a:ext uri="{FF2B5EF4-FFF2-40B4-BE49-F238E27FC236}">
                <a16:creationId xmlns:a16="http://schemas.microsoft.com/office/drawing/2014/main" id="{AA11CD86-EE99-4FAE-8309-4CFCC044299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0792" y="896883"/>
            <a:ext cx="2507321" cy="905256"/>
          </a:xfrm>
          <a:prstGeom prst="rect">
            <a:avLst/>
          </a:prstGeom>
        </p:spPr>
      </p:pic>
    </p:spTree>
    <p:extLst>
      <p:ext uri="{BB962C8B-B14F-4D97-AF65-F5344CB8AC3E}">
        <p14:creationId xmlns:p14="http://schemas.microsoft.com/office/powerpoint/2010/main" val="186190490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938268-50CE-4004-88DF-E69FA5DB9A91}"/>
              </a:ext>
            </a:extLst>
          </p:cNvPr>
          <p:cNvSpPr/>
          <p:nvPr userDrawn="1"/>
        </p:nvSpPr>
        <p:spPr>
          <a:xfrm>
            <a:off x="0" y="0"/>
            <a:ext cx="9144000" cy="5151501"/>
          </a:xfrm>
          <a:prstGeom prst="rect">
            <a:avLst/>
          </a:prstGeom>
          <a:solidFill>
            <a:srgbClr val="0A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315348" y="1534539"/>
            <a:ext cx="5371452" cy="110799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spAutoFit/>
          </a:bodyPr>
          <a:lstStyle>
            <a:lvl1pPr>
              <a:defRPr lang="en-US" sz="3600" spc="-100" dirty="0">
                <a:solidFill>
                  <a:srgbClr val="A0AAC0"/>
                </a:solidFill>
                <a:ea typeface="+mn-ea"/>
              </a:defRPr>
            </a:lvl1pPr>
          </a:lstStyle>
          <a:p>
            <a:pPr lvl="0" defTabSz="914400" eaLnBrk="1" hangingPunct="1"/>
            <a:r>
              <a:rPr lang="en-US" dirty="0"/>
              <a:t>Click to edit Master title style</a:t>
            </a:r>
          </a:p>
        </p:txBody>
      </p:sp>
      <p:sp>
        <p:nvSpPr>
          <p:cNvPr id="3" name="Subtitle 2"/>
          <p:cNvSpPr>
            <a:spLocks noGrp="1"/>
          </p:cNvSpPr>
          <p:nvPr>
            <p:ph type="subTitle" idx="1"/>
          </p:nvPr>
        </p:nvSpPr>
        <p:spPr>
          <a:xfrm>
            <a:off x="3315348" y="2694737"/>
            <a:ext cx="5371452" cy="2769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marL="0" indent="0">
              <a:buNone/>
              <a:defRPr lang="en-US" dirty="0">
                <a:solidFill>
                  <a:srgbClr val="A0AAC0"/>
                </a:solidFill>
              </a:defRPr>
            </a:lvl1pPr>
          </a:lstStyle>
          <a:p>
            <a:pPr marL="342900" lvl="0" indent="-342900" defTabSz="1030288" eaLnBrk="0" hangingPunct="0">
              <a:spcBef>
                <a:spcPct val="0"/>
              </a:spcBef>
            </a:pPr>
            <a:r>
              <a:rPr lang="en-US" dirty="0"/>
              <a:t>Click to edit Master subtitle style</a:t>
            </a:r>
          </a:p>
        </p:txBody>
      </p:sp>
      <p:pic>
        <p:nvPicPr>
          <p:cNvPr id="7" name="Graphic 6">
            <a:extLst>
              <a:ext uri="{FF2B5EF4-FFF2-40B4-BE49-F238E27FC236}">
                <a16:creationId xmlns:a16="http://schemas.microsoft.com/office/drawing/2014/main" id="{990EE172-C971-4D18-BF63-B7766E7CE2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763486" cy="5143500"/>
          </a:xfrm>
          <a:prstGeom prst="rect">
            <a:avLst/>
          </a:prstGeom>
        </p:spPr>
      </p:pic>
    </p:spTree>
    <p:extLst>
      <p:ext uri="{BB962C8B-B14F-4D97-AF65-F5344CB8AC3E}">
        <p14:creationId xmlns:p14="http://schemas.microsoft.com/office/powerpoint/2010/main" val="3383293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938268-50CE-4004-88DF-E69FA5DB9A91}"/>
              </a:ext>
            </a:extLst>
          </p:cNvPr>
          <p:cNvSpPr/>
          <p:nvPr userDrawn="1"/>
        </p:nvSpPr>
        <p:spPr>
          <a:xfrm>
            <a:off x="0" y="0"/>
            <a:ext cx="9144000" cy="5151501"/>
          </a:xfrm>
          <a:prstGeom prst="rect">
            <a:avLst/>
          </a:prstGeom>
          <a:solidFill>
            <a:srgbClr val="0A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867400" y="1534540"/>
            <a:ext cx="2819400" cy="1661993"/>
          </a:xfrm>
          <a:noFill/>
        </p:spPr>
        <p:txBody>
          <a:bodyPr wrap="square" lIns="0" tIns="0" rIns="0" bIns="0" rtlCol="0">
            <a:spAutoFit/>
          </a:bodyPr>
          <a:lstStyle>
            <a:lvl1pPr>
              <a:defRPr lang="en-US" sz="3600" spc="-100" dirty="0">
                <a:solidFill>
                  <a:srgbClr val="A0AAC0"/>
                </a:solidFill>
                <a:ea typeface="+mn-ea"/>
              </a:defRPr>
            </a:lvl1pPr>
          </a:lstStyle>
          <a:p>
            <a:pPr lvl="0" defTabSz="1030288" eaLnBrk="0" hangingPunct="0"/>
            <a:r>
              <a:rPr lang="en-US" dirty="0"/>
              <a:t>Click to edit Master title style</a:t>
            </a:r>
          </a:p>
        </p:txBody>
      </p:sp>
      <p:pic>
        <p:nvPicPr>
          <p:cNvPr id="7" name="Graphic 6">
            <a:extLst>
              <a:ext uri="{FF2B5EF4-FFF2-40B4-BE49-F238E27FC236}">
                <a16:creationId xmlns:a16="http://schemas.microsoft.com/office/drawing/2014/main" id="{CB3696B0-85FC-422A-82CC-0BBA6D3549D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4616183" cy="5143500"/>
          </a:xfrm>
          <a:prstGeom prst="rect">
            <a:avLst/>
          </a:prstGeom>
        </p:spPr>
      </p:pic>
    </p:spTree>
    <p:extLst>
      <p:ext uri="{BB962C8B-B14F-4D97-AF65-F5344CB8AC3E}">
        <p14:creationId xmlns:p14="http://schemas.microsoft.com/office/powerpoint/2010/main" val="3591580907"/>
      </p:ext>
    </p:extLst>
  </p:cSld>
  <p:clrMapOvr>
    <a:masterClrMapping/>
  </p:clrMapOvr>
  <p:extLst>
    <p:ext uri="{DCECCB84-F9BA-43D5-87BE-67443E8EF086}">
      <p15:sldGuideLst xmlns:p15="http://schemas.microsoft.com/office/powerpoint/2012/main">
        <p15:guide id="2" pos="369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7631" y="153575"/>
            <a:ext cx="8018657" cy="536575"/>
          </a:xfrm>
        </p:spPr>
        <p:txBody>
          <a:bodyPr/>
          <a:lstStyle/>
          <a:p>
            <a:r>
              <a:rPr lang="en-US" dirty="0"/>
              <a:t>Click to edit Master title style</a:t>
            </a:r>
          </a:p>
        </p:txBody>
      </p:sp>
    </p:spTree>
    <p:extLst>
      <p:ext uri="{BB962C8B-B14F-4D97-AF65-F5344CB8AC3E}">
        <p14:creationId xmlns:p14="http://schemas.microsoft.com/office/powerpoint/2010/main" val="1080359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19F9-31E6-41CF-9E8C-E7D846CCCC6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DA5D69E3-608F-49C9-BA8E-A9DE29FDD9B3}"/>
              </a:ext>
            </a:extLst>
          </p:cNvPr>
          <p:cNvSpPr>
            <a:spLocks noGrp="1"/>
          </p:cNvSpPr>
          <p:nvPr>
            <p:ph type="body" sz="quarter" idx="10"/>
          </p:nvPr>
        </p:nvSpPr>
        <p:spPr>
          <a:xfrm>
            <a:off x="377631" y="795737"/>
            <a:ext cx="8018657" cy="3798488"/>
          </a:xfrm>
        </p:spPr>
        <p:txBody>
          <a:bodyPr/>
          <a:lstStyle>
            <a:lvl1pPr>
              <a:spcBef>
                <a:spcPts val="0"/>
              </a:spcBef>
              <a:spcAft>
                <a:spcPts val="1000"/>
              </a:spcAft>
              <a:defRPr>
                <a:solidFill>
                  <a:schemeClr val="tx1"/>
                </a:solidFill>
              </a:defRPr>
            </a:lvl1pPr>
            <a:lvl2pPr>
              <a:spcBef>
                <a:spcPts val="0"/>
              </a:spcBef>
              <a:spcAft>
                <a:spcPts val="1000"/>
              </a:spcAft>
              <a:defRPr>
                <a:solidFill>
                  <a:schemeClr val="tx1"/>
                </a:solidFill>
              </a:defRPr>
            </a:lvl2pPr>
            <a:lvl3pPr>
              <a:spcBef>
                <a:spcPts val="0"/>
              </a:spcBef>
              <a:spcAft>
                <a:spcPts val="1000"/>
              </a:spcAft>
              <a:defRPr>
                <a:solidFill>
                  <a:schemeClr val="tx1"/>
                </a:solidFill>
              </a:defRPr>
            </a:lvl3pPr>
            <a:lvl4pPr>
              <a:spcBef>
                <a:spcPts val="0"/>
              </a:spcBef>
              <a:spcAft>
                <a:spcPts val="1000"/>
              </a:spcAft>
              <a:defRPr>
                <a:solidFill>
                  <a:schemeClr val="tx1"/>
                </a:solidFill>
              </a:defRPr>
            </a:lvl4pPr>
            <a:lvl5pPr>
              <a:spcBef>
                <a:spcPts val="0"/>
              </a:spcBef>
              <a:spcAft>
                <a:spcPts val="100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6589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5CA55-13E6-4E75-8310-1E1FAF145B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A05852-88D6-4651-B408-42CCE56A7F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25D44-E417-4F95-A112-BFEF491903B3}"/>
              </a:ext>
            </a:extLst>
          </p:cNvPr>
          <p:cNvSpPr>
            <a:spLocks noGrp="1"/>
          </p:cNvSpPr>
          <p:nvPr>
            <p:ph type="dt" sz="half" idx="10"/>
          </p:nvPr>
        </p:nvSpPr>
        <p:spPr/>
        <p:txBody>
          <a:bodyPr/>
          <a:lstStyle/>
          <a:p>
            <a:fld id="{8382F38E-D1F9-4975-B4BA-ACD7F6294ABE}" type="datetimeFigureOut">
              <a:rPr lang="en-US" smtClean="0"/>
              <a:t>7/5/2023</a:t>
            </a:fld>
            <a:endParaRPr lang="en-US"/>
          </a:p>
        </p:txBody>
      </p:sp>
      <p:sp>
        <p:nvSpPr>
          <p:cNvPr id="5" name="Footer Placeholder 4">
            <a:extLst>
              <a:ext uri="{FF2B5EF4-FFF2-40B4-BE49-F238E27FC236}">
                <a16:creationId xmlns:a16="http://schemas.microsoft.com/office/drawing/2014/main" id="{D88699E0-40E8-4525-B9CB-C7435838F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FDEAB-5178-46C3-AD9A-882EF2DFA7BF}"/>
              </a:ext>
            </a:extLst>
          </p:cNvPr>
          <p:cNvSpPr>
            <a:spLocks noGrp="1"/>
          </p:cNvSpPr>
          <p:nvPr>
            <p:ph type="sldNum" sz="quarter" idx="12"/>
          </p:nvPr>
        </p:nvSpPr>
        <p:spPr/>
        <p:txBody>
          <a:bodyPr/>
          <a:lstStyle/>
          <a:p>
            <a:fld id="{C85AA58E-8283-4E24-9D1E-7506D3E63293}" type="slidenum">
              <a:rPr lang="en-US" smtClean="0"/>
              <a:t>‹#›</a:t>
            </a:fld>
            <a:endParaRPr lang="en-US"/>
          </a:p>
        </p:txBody>
      </p:sp>
    </p:spTree>
    <p:extLst>
      <p:ext uri="{BB962C8B-B14F-4D97-AF65-F5344CB8AC3E}">
        <p14:creationId xmlns:p14="http://schemas.microsoft.com/office/powerpoint/2010/main" val="1975564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1980201"/>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7.svg"/><Relationship Id="rId5" Type="http://schemas.openxmlformats.org/officeDocument/2006/relationships/slideLayout" Target="../slideLayouts/slideLayout8.xml"/><Relationship Id="rId10"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9.sv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10" Type="http://schemas.openxmlformats.org/officeDocument/2006/relationships/image" Target="../media/image7.svg"/><Relationship Id="rId4" Type="http://schemas.openxmlformats.org/officeDocument/2006/relationships/slideLayout" Target="../slideLayouts/slideLayout13.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12;p1" descr="Google Shape;12;p1"/>
          <p:cNvPicPr>
            <a:picLocks noChangeAspect="1"/>
          </p:cNvPicPr>
          <p:nvPr/>
        </p:nvPicPr>
        <p:blipFill>
          <a:blip r:embed="rId5"/>
          <a:srcRect l="2" t="740" b="666"/>
          <a:stretch>
            <a:fillRect/>
          </a:stretch>
        </p:blipFill>
        <p:spPr>
          <a:xfrm>
            <a:off x="-3" y="-2"/>
            <a:ext cx="101533" cy="5148074"/>
          </a:xfrm>
          <a:prstGeom prst="rect">
            <a:avLst/>
          </a:prstGeom>
          <a:ln w="12700">
            <a:miter lim="400000"/>
          </a:ln>
        </p:spPr>
      </p:pic>
      <p:grpSp>
        <p:nvGrpSpPr>
          <p:cNvPr id="5" name="Google Shape;13;p1"/>
          <p:cNvGrpSpPr/>
          <p:nvPr/>
        </p:nvGrpSpPr>
        <p:grpSpPr>
          <a:xfrm>
            <a:off x="8484233" y="185417"/>
            <a:ext cx="477523" cy="477525"/>
            <a:chOff x="-1" y="-1"/>
            <a:chExt cx="477522" cy="477524"/>
          </a:xfrm>
        </p:grpSpPr>
        <p:sp>
          <p:nvSpPr>
            <p:cNvPr id="3" name="Google Shape;14;p1"/>
            <p:cNvSpPr/>
            <p:nvPr/>
          </p:nvSpPr>
          <p:spPr>
            <a:xfrm>
              <a:off x="-2" y="-2"/>
              <a:ext cx="477524" cy="477525"/>
            </a:xfrm>
            <a:prstGeom prst="ellipse">
              <a:avLst/>
            </a:prstGeom>
            <a:solidFill>
              <a:schemeClr val="accent1"/>
            </a:solidFill>
            <a:ln w="12700" cap="flat">
              <a:noFill/>
              <a:miter lim="400000"/>
            </a:ln>
            <a:effectLst/>
          </p:spPr>
          <p:txBody>
            <a:bodyPr wrap="square" lIns="0" tIns="0" rIns="0" bIns="0" numCol="1" anchor="ctr">
              <a:noAutofit/>
            </a:bodyPr>
            <a:lstStyle/>
            <a:p>
              <a:pPr algn="ctr">
                <a:defRPr sz="2000">
                  <a:solidFill>
                    <a:srgbClr val="FFFFFF"/>
                  </a:solidFill>
                  <a:latin typeface="+mn-lt"/>
                  <a:ea typeface="+mn-ea"/>
                  <a:cs typeface="+mn-cs"/>
                  <a:sym typeface="Arial"/>
                </a:defRPr>
              </a:pPr>
              <a:endParaRPr/>
            </a:p>
          </p:txBody>
        </p:sp>
        <p:pic>
          <p:nvPicPr>
            <p:cNvPr id="4" name="Google Shape;15;p1" descr="Google Shape;15;p1"/>
            <p:cNvPicPr>
              <a:picLocks noChangeAspect="1"/>
            </p:cNvPicPr>
            <p:nvPr/>
          </p:nvPicPr>
          <p:blipFill>
            <a:blip r:embed="rId6"/>
            <a:srcRect r="76541" b="25751"/>
            <a:stretch>
              <a:fillRect/>
            </a:stretch>
          </p:blipFill>
          <p:spPr>
            <a:xfrm>
              <a:off x="97204" y="95504"/>
              <a:ext cx="264063" cy="301754"/>
            </a:xfrm>
            <a:prstGeom prst="rect">
              <a:avLst/>
            </a:prstGeom>
            <a:ln w="12700" cap="flat">
              <a:noFill/>
              <a:miter lim="400000"/>
            </a:ln>
            <a:effectLst/>
          </p:spPr>
        </p:pic>
      </p:grpSp>
      <p:sp>
        <p:nvSpPr>
          <p:cNvPr id="6" name="Google Shape;16;p1"/>
          <p:cNvSpPr txBox="1"/>
          <p:nvPr/>
        </p:nvSpPr>
        <p:spPr>
          <a:xfrm>
            <a:off x="377631" y="4821435"/>
            <a:ext cx="908902"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85000"/>
              </a:lnSpc>
              <a:defRPr sz="600">
                <a:solidFill>
                  <a:schemeClr val="accent1"/>
                </a:solidFill>
                <a:latin typeface="+mn-lt"/>
                <a:ea typeface="+mn-ea"/>
                <a:cs typeface="+mn-cs"/>
                <a:sym typeface="Arial"/>
              </a:defRPr>
            </a:lvl1pPr>
          </a:lstStyle>
          <a:p>
            <a:r>
              <a:t>Classification: Confidential</a:t>
            </a:r>
          </a:p>
        </p:txBody>
      </p:sp>
      <p:sp>
        <p:nvSpPr>
          <p:cNvPr id="7" name="Title Text"/>
          <p:cNvSpPr txBox="1">
            <a:spLocks noGrp="1"/>
          </p:cNvSpPr>
          <p:nvPr>
            <p:ph type="title"/>
          </p:nvPr>
        </p:nvSpPr>
        <p:spPr>
          <a:xfrm>
            <a:off x="377630" y="167538"/>
            <a:ext cx="8018658" cy="536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r>
              <a:t>Title Text</a:t>
            </a:r>
          </a:p>
        </p:txBody>
      </p:sp>
      <p:sp>
        <p:nvSpPr>
          <p:cNvPr id="8" name="Body Level One…"/>
          <p:cNvSpPr txBox="1">
            <a:spLocks noGrp="1"/>
          </p:cNvSpPr>
          <p:nvPr>
            <p:ph type="body" idx="1"/>
          </p:nvPr>
        </p:nvSpPr>
        <p:spPr>
          <a:xfrm>
            <a:off x="377630" y="865539"/>
            <a:ext cx="8018660" cy="37286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8867177" y="4821435"/>
            <a:ext cx="127001" cy="127001"/>
          </a:xfrm>
          <a:prstGeom prst="rect">
            <a:avLst/>
          </a:prstGeom>
          <a:ln w="12700">
            <a:miter lim="400000"/>
          </a:ln>
        </p:spPr>
        <p:txBody>
          <a:bodyPr wrap="none" lIns="0" tIns="0" rIns="0" bIns="0">
            <a:spAutoFit/>
          </a:bodyPr>
          <a:lstStyle>
            <a:lvl1pPr>
              <a:lnSpc>
                <a:spcPct val="85000"/>
              </a:lnSpc>
              <a:defRPr sz="600">
                <a:solidFill>
                  <a:schemeClr val="accent1"/>
                </a:solidFill>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Lst>
  <p:transition spd="med"/>
  <p:txStyles>
    <p:titleStyle>
      <a:lvl1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9pPr>
    </p:titleStyle>
    <p:bodyStyle>
      <a:lvl1pPr marL="457200" marR="0" indent="-34290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1pPr>
      <a:lvl2pPr marL="955675" marR="0" indent="-371475"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2pPr>
      <a:lvl3pPr marL="1462314" marR="0" indent="-408214"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3pPr>
      <a:lvl4pPr marL="1981200" marR="0" indent="-45720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4pPr>
      <a:lvl5pPr marL="2438400" marR="0" indent="-45720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5pPr>
      <a:lvl6pPr marL="2708910" marR="0" indent="-30861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6pPr>
      <a:lvl7pPr marL="3166110" marR="0" indent="-30861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7pPr>
      <a:lvl8pPr marL="3623309" marR="0" indent="-308609"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8pPr>
      <a:lvl9pPr marL="4080509" marR="0" indent="-308609"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9pPr>
    </p:bodyStyle>
    <p:otherStyle>
      <a:lvl1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1pPr>
      <a:lvl2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2pPr>
      <a:lvl3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3pPr>
      <a:lvl4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4pPr>
      <a:lvl5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5pPr>
      <a:lvl6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6pPr>
      <a:lvl7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7pPr>
      <a:lvl8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8pPr>
      <a:lvl9pPr marL="0" marR="0" indent="0" algn="l" defTabSz="914400" rtl="0" latinLnBrk="0">
        <a:lnSpc>
          <a:spcPct val="85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B50039B-DD8A-5846-AC03-B355CD659A49}"/>
              </a:ext>
            </a:extLst>
          </p:cNvPr>
          <p:cNvSpPr>
            <a:spLocks noGrp="1" noChangeArrowheads="1"/>
          </p:cNvSpPr>
          <p:nvPr>
            <p:ph type="title"/>
          </p:nvPr>
        </p:nvSpPr>
        <p:spPr bwMode="auto">
          <a:xfrm>
            <a:off x="377631" y="163512"/>
            <a:ext cx="801865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212F7BF5-B773-E64B-A75D-C9401F049BF9}"/>
              </a:ext>
            </a:extLst>
          </p:cNvPr>
          <p:cNvSpPr>
            <a:spLocks noGrp="1" noChangeArrowheads="1"/>
          </p:cNvSpPr>
          <p:nvPr>
            <p:ph type="body" idx="1"/>
          </p:nvPr>
        </p:nvSpPr>
        <p:spPr bwMode="auto">
          <a:xfrm>
            <a:off x="377631" y="851579"/>
            <a:ext cx="8018657" cy="374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6" name="Graphic 5">
            <a:extLst>
              <a:ext uri="{FF2B5EF4-FFF2-40B4-BE49-F238E27FC236}">
                <a16:creationId xmlns:a16="http://schemas.microsoft.com/office/drawing/2014/main" id="{06C3CEA0-BFCB-4710-89FD-33719883FE44}"/>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 t="740" r="-2" b="667"/>
          <a:stretch/>
        </p:blipFill>
        <p:spPr>
          <a:xfrm>
            <a:off x="-1" y="0"/>
            <a:ext cx="101532" cy="5148072"/>
          </a:xfrm>
          <a:prstGeom prst="rect">
            <a:avLst/>
          </a:prstGeom>
        </p:spPr>
      </p:pic>
      <p:grpSp>
        <p:nvGrpSpPr>
          <p:cNvPr id="7" name="Group 6">
            <a:extLst>
              <a:ext uri="{FF2B5EF4-FFF2-40B4-BE49-F238E27FC236}">
                <a16:creationId xmlns:a16="http://schemas.microsoft.com/office/drawing/2014/main" id="{625D1467-84D8-47CF-A429-61046B28B8F5}"/>
              </a:ext>
            </a:extLst>
          </p:cNvPr>
          <p:cNvGrpSpPr/>
          <p:nvPr userDrawn="1"/>
        </p:nvGrpSpPr>
        <p:grpSpPr>
          <a:xfrm>
            <a:off x="8484235" y="185420"/>
            <a:ext cx="477520" cy="477520"/>
            <a:chOff x="8484235" y="185420"/>
            <a:chExt cx="477520" cy="477520"/>
          </a:xfrm>
        </p:grpSpPr>
        <p:sp>
          <p:nvSpPr>
            <p:cNvPr id="8" name="Oval 7">
              <a:extLst>
                <a:ext uri="{FF2B5EF4-FFF2-40B4-BE49-F238E27FC236}">
                  <a16:creationId xmlns:a16="http://schemas.microsoft.com/office/drawing/2014/main" id="{47E58042-CCD6-4361-8165-BE61A6FC37E5}"/>
                </a:ext>
              </a:extLst>
            </p:cNvPr>
            <p:cNvSpPr/>
            <p:nvPr/>
          </p:nvSpPr>
          <p:spPr>
            <a:xfrm>
              <a:off x="8484235" y="185420"/>
              <a:ext cx="477520" cy="477520"/>
            </a:xfrm>
            <a:prstGeom prst="ellipse">
              <a:avLst/>
            </a:prstGeom>
            <a:solidFill>
              <a:srgbClr val="0A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351EB961-C92C-4019-88B2-D0B2CF728B89}"/>
                </a:ext>
              </a:extLst>
            </p:cNvPr>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76541" b="25752"/>
            <a:stretch/>
          </p:blipFill>
          <p:spPr>
            <a:xfrm>
              <a:off x="8581439" y="280924"/>
              <a:ext cx="264062" cy="301752"/>
            </a:xfrm>
            <a:prstGeom prst="rect">
              <a:avLst/>
            </a:prstGeom>
          </p:spPr>
        </p:pic>
      </p:grpSp>
      <p:sp>
        <p:nvSpPr>
          <p:cNvPr id="10" name="TextBox 9">
            <a:extLst>
              <a:ext uri="{FF2B5EF4-FFF2-40B4-BE49-F238E27FC236}">
                <a16:creationId xmlns:a16="http://schemas.microsoft.com/office/drawing/2014/main" id="{08A991CB-23B4-4086-BC74-7121826D36A7}"/>
              </a:ext>
            </a:extLst>
          </p:cNvPr>
          <p:cNvSpPr txBox="1"/>
          <p:nvPr userDrawn="1"/>
        </p:nvSpPr>
        <p:spPr>
          <a:xfrm>
            <a:off x="377631" y="4821435"/>
            <a:ext cx="710131" cy="78483"/>
          </a:xfrm>
          <a:prstGeom prst="rect">
            <a:avLst/>
          </a:prstGeom>
          <a:noFill/>
        </p:spPr>
        <p:txBody>
          <a:bodyPr wrap="none" lIns="0" tIns="0" rIns="0" bIns="0" rtlCol="0">
            <a:spAutoFit/>
          </a:bodyPr>
          <a:lstStyle/>
          <a:p>
            <a:pPr>
              <a:lnSpc>
                <a:spcPct val="85000"/>
              </a:lnSpc>
            </a:pPr>
            <a:r>
              <a:rPr lang="en-US" sz="600" dirty="0">
                <a:solidFill>
                  <a:srgbClr val="0A1E50"/>
                </a:solidFill>
              </a:rPr>
              <a:t>Classification: Public</a:t>
            </a:r>
          </a:p>
        </p:txBody>
      </p:sp>
      <p:sp>
        <p:nvSpPr>
          <p:cNvPr id="12" name="TextBox 11">
            <a:extLst>
              <a:ext uri="{FF2B5EF4-FFF2-40B4-BE49-F238E27FC236}">
                <a16:creationId xmlns:a16="http://schemas.microsoft.com/office/drawing/2014/main" id="{A138DBB2-8E22-477B-B39D-6EE802F357A1}"/>
              </a:ext>
            </a:extLst>
          </p:cNvPr>
          <p:cNvSpPr txBox="1"/>
          <p:nvPr userDrawn="1"/>
        </p:nvSpPr>
        <p:spPr>
          <a:xfrm>
            <a:off x="8867177" y="4821435"/>
            <a:ext cx="94578" cy="78483"/>
          </a:xfrm>
          <a:prstGeom prst="rect">
            <a:avLst/>
          </a:prstGeom>
          <a:noFill/>
        </p:spPr>
        <p:txBody>
          <a:bodyPr wrap="none" lIns="0" tIns="0" rIns="0" bIns="0" rtlCol="0">
            <a:spAutoFit/>
          </a:bodyPr>
          <a:lstStyle/>
          <a:p>
            <a:pPr>
              <a:lnSpc>
                <a:spcPct val="85000"/>
              </a:lnSpc>
            </a:pPr>
            <a:fld id="{6240C51A-D7DB-4129-AC6D-7BC120223EC0}" type="slidenum">
              <a:rPr lang="en-US" sz="600" smtClean="0">
                <a:solidFill>
                  <a:srgbClr val="0A1E50"/>
                </a:solidFill>
              </a:rPr>
              <a:t>‹#›</a:t>
            </a:fld>
            <a:endParaRPr lang="en-US" sz="600" dirty="0">
              <a:solidFill>
                <a:srgbClr val="0A1E50"/>
              </a:solidFill>
            </a:endParaRPr>
          </a:p>
        </p:txBody>
      </p:sp>
    </p:spTree>
    <p:extLst>
      <p:ext uri="{BB962C8B-B14F-4D97-AF65-F5344CB8AC3E}">
        <p14:creationId xmlns:p14="http://schemas.microsoft.com/office/powerpoint/2010/main" val="43622958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Lst>
  <p:txStyles>
    <p:titleStyle>
      <a:lvl1pPr algn="l" rtl="0" fontAlgn="base">
        <a:spcBef>
          <a:spcPct val="0"/>
        </a:spcBef>
        <a:spcAft>
          <a:spcPct val="0"/>
        </a:spcAft>
        <a:defRPr sz="2400" kern="1200">
          <a:solidFill>
            <a:srgbClr val="0A1E50"/>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rgbClr val="132D51"/>
          </a:solidFill>
          <a:latin typeface="Calibri" panose="020F0502020204030204" pitchFamily="34" charset="0"/>
        </a:defRPr>
      </a:lvl2pPr>
      <a:lvl3pPr algn="l" rtl="0" fontAlgn="base">
        <a:spcBef>
          <a:spcPct val="0"/>
        </a:spcBef>
        <a:spcAft>
          <a:spcPct val="0"/>
        </a:spcAft>
        <a:defRPr sz="2800">
          <a:solidFill>
            <a:srgbClr val="132D51"/>
          </a:solidFill>
          <a:latin typeface="Calibri" panose="020F0502020204030204" pitchFamily="34" charset="0"/>
        </a:defRPr>
      </a:lvl3pPr>
      <a:lvl4pPr algn="l" rtl="0" fontAlgn="base">
        <a:spcBef>
          <a:spcPct val="0"/>
        </a:spcBef>
        <a:spcAft>
          <a:spcPct val="0"/>
        </a:spcAft>
        <a:defRPr sz="2800">
          <a:solidFill>
            <a:srgbClr val="132D51"/>
          </a:solidFill>
          <a:latin typeface="Calibri" panose="020F0502020204030204" pitchFamily="34" charset="0"/>
        </a:defRPr>
      </a:lvl4pPr>
      <a:lvl5pPr algn="l" rtl="0" fontAlgn="base">
        <a:spcBef>
          <a:spcPct val="0"/>
        </a:spcBef>
        <a:spcAft>
          <a:spcPct val="0"/>
        </a:spcAft>
        <a:defRPr sz="2800">
          <a:solidFill>
            <a:srgbClr val="132D51"/>
          </a:solidFill>
          <a:latin typeface="Calibri" panose="020F0502020204030204" pitchFamily="34" charset="0"/>
        </a:defRPr>
      </a:lvl5pPr>
      <a:lvl6pPr marL="457200" algn="l" rtl="0" fontAlgn="base">
        <a:spcBef>
          <a:spcPct val="0"/>
        </a:spcBef>
        <a:spcAft>
          <a:spcPct val="0"/>
        </a:spcAft>
        <a:defRPr sz="2800">
          <a:solidFill>
            <a:srgbClr val="132D51"/>
          </a:solidFill>
          <a:latin typeface="Calibri" panose="020F0502020204030204" pitchFamily="34" charset="0"/>
        </a:defRPr>
      </a:lvl6pPr>
      <a:lvl7pPr marL="914400" algn="l" rtl="0" fontAlgn="base">
        <a:spcBef>
          <a:spcPct val="0"/>
        </a:spcBef>
        <a:spcAft>
          <a:spcPct val="0"/>
        </a:spcAft>
        <a:defRPr sz="2800">
          <a:solidFill>
            <a:srgbClr val="132D51"/>
          </a:solidFill>
          <a:latin typeface="Calibri" panose="020F0502020204030204" pitchFamily="34" charset="0"/>
        </a:defRPr>
      </a:lvl7pPr>
      <a:lvl8pPr marL="1371600" algn="l" rtl="0" fontAlgn="base">
        <a:spcBef>
          <a:spcPct val="0"/>
        </a:spcBef>
        <a:spcAft>
          <a:spcPct val="0"/>
        </a:spcAft>
        <a:defRPr sz="2800">
          <a:solidFill>
            <a:srgbClr val="132D51"/>
          </a:solidFill>
          <a:latin typeface="Calibri" panose="020F0502020204030204" pitchFamily="34" charset="0"/>
        </a:defRPr>
      </a:lvl8pPr>
      <a:lvl9pPr marL="1828800" algn="l" rtl="0" fontAlgn="base">
        <a:spcBef>
          <a:spcPct val="0"/>
        </a:spcBef>
        <a:spcAft>
          <a:spcPct val="0"/>
        </a:spcAft>
        <a:defRPr sz="2800">
          <a:solidFill>
            <a:srgbClr val="132D51"/>
          </a:solidFill>
          <a:latin typeface="Calibri" panose="020F0502020204030204" pitchFamily="34" charset="0"/>
        </a:defRPr>
      </a:lvl9pPr>
    </p:titleStyle>
    <p:bodyStyle>
      <a:lvl1pPr marL="342900" indent="-342900" algn="l" rtl="0" fontAlgn="base">
        <a:spcBef>
          <a:spcPct val="20000"/>
        </a:spcBef>
        <a:spcAft>
          <a:spcPct val="0"/>
        </a:spcAft>
        <a:buClr>
          <a:srgbClr val="DC2D27"/>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DC2D27"/>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DC2D27"/>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DC2D27"/>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DC2D27"/>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B50039B-DD8A-5846-AC03-B355CD659A49}"/>
              </a:ext>
            </a:extLst>
          </p:cNvPr>
          <p:cNvSpPr>
            <a:spLocks noGrp="1" noChangeArrowheads="1"/>
          </p:cNvSpPr>
          <p:nvPr>
            <p:ph type="title"/>
          </p:nvPr>
        </p:nvSpPr>
        <p:spPr bwMode="auto">
          <a:xfrm>
            <a:off x="377630" y="167539"/>
            <a:ext cx="801865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212F7BF5-B773-E64B-A75D-C9401F049BF9}"/>
              </a:ext>
            </a:extLst>
          </p:cNvPr>
          <p:cNvSpPr>
            <a:spLocks noGrp="1" noChangeArrowheads="1"/>
          </p:cNvSpPr>
          <p:nvPr>
            <p:ph type="body" idx="1"/>
          </p:nvPr>
        </p:nvSpPr>
        <p:spPr bwMode="auto">
          <a:xfrm>
            <a:off x="377631" y="865539"/>
            <a:ext cx="8018657" cy="372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6" name="Graphic 5">
            <a:extLst>
              <a:ext uri="{FF2B5EF4-FFF2-40B4-BE49-F238E27FC236}">
                <a16:creationId xmlns:a16="http://schemas.microsoft.com/office/drawing/2014/main" id="{06C3CEA0-BFCB-4710-89FD-33719883FE44}"/>
              </a:ext>
            </a:extLst>
          </p:cNvPr>
          <p:cNvPicPr>
            <a:picLocks noChangeAspect="1"/>
          </p:cNvPicPr>
          <p:nvPr userDrawn="1"/>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2" t="740" r="-2" b="667"/>
          <a:stretch/>
        </p:blipFill>
        <p:spPr>
          <a:xfrm>
            <a:off x="-1" y="0"/>
            <a:ext cx="101532" cy="5148072"/>
          </a:xfrm>
          <a:prstGeom prst="rect">
            <a:avLst/>
          </a:prstGeom>
        </p:spPr>
      </p:pic>
      <p:grpSp>
        <p:nvGrpSpPr>
          <p:cNvPr id="7" name="Group 6">
            <a:extLst>
              <a:ext uri="{FF2B5EF4-FFF2-40B4-BE49-F238E27FC236}">
                <a16:creationId xmlns:a16="http://schemas.microsoft.com/office/drawing/2014/main" id="{625D1467-84D8-47CF-A429-61046B28B8F5}"/>
              </a:ext>
            </a:extLst>
          </p:cNvPr>
          <p:cNvGrpSpPr/>
          <p:nvPr userDrawn="1"/>
        </p:nvGrpSpPr>
        <p:grpSpPr>
          <a:xfrm>
            <a:off x="8484235" y="185420"/>
            <a:ext cx="477520" cy="477520"/>
            <a:chOff x="8484235" y="185420"/>
            <a:chExt cx="477520" cy="477520"/>
          </a:xfrm>
        </p:grpSpPr>
        <p:sp>
          <p:nvSpPr>
            <p:cNvPr id="8" name="Oval 7">
              <a:extLst>
                <a:ext uri="{FF2B5EF4-FFF2-40B4-BE49-F238E27FC236}">
                  <a16:creationId xmlns:a16="http://schemas.microsoft.com/office/drawing/2014/main" id="{47E58042-CCD6-4361-8165-BE61A6FC37E5}"/>
                </a:ext>
              </a:extLst>
            </p:cNvPr>
            <p:cNvSpPr/>
            <p:nvPr/>
          </p:nvSpPr>
          <p:spPr>
            <a:xfrm>
              <a:off x="8484235" y="185420"/>
              <a:ext cx="477520" cy="477520"/>
            </a:xfrm>
            <a:prstGeom prst="ellipse">
              <a:avLst/>
            </a:prstGeom>
            <a:solidFill>
              <a:srgbClr val="0A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351EB961-C92C-4019-88B2-D0B2CF728B89}"/>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76541" b="25752"/>
            <a:stretch/>
          </p:blipFill>
          <p:spPr>
            <a:xfrm>
              <a:off x="8581439" y="280924"/>
              <a:ext cx="264062" cy="301752"/>
            </a:xfrm>
            <a:prstGeom prst="rect">
              <a:avLst/>
            </a:prstGeom>
          </p:spPr>
        </p:pic>
      </p:grpSp>
      <p:sp>
        <p:nvSpPr>
          <p:cNvPr id="10" name="TextBox 9">
            <a:extLst>
              <a:ext uri="{FF2B5EF4-FFF2-40B4-BE49-F238E27FC236}">
                <a16:creationId xmlns:a16="http://schemas.microsoft.com/office/drawing/2014/main" id="{08A991CB-23B4-4086-BC74-7121826D36A7}"/>
              </a:ext>
            </a:extLst>
          </p:cNvPr>
          <p:cNvSpPr txBox="1"/>
          <p:nvPr userDrawn="1"/>
        </p:nvSpPr>
        <p:spPr>
          <a:xfrm>
            <a:off x="377631" y="4821435"/>
            <a:ext cx="1575752" cy="78483"/>
          </a:xfrm>
          <a:prstGeom prst="rect">
            <a:avLst/>
          </a:prstGeom>
          <a:noFill/>
        </p:spPr>
        <p:txBody>
          <a:bodyPr wrap="none" lIns="0" tIns="0" rIns="0" bIns="0" rtlCol="0">
            <a:spAutoFit/>
          </a:bodyPr>
          <a:lstStyle/>
          <a:p>
            <a:pPr>
              <a:lnSpc>
                <a:spcPct val="85000"/>
              </a:lnSpc>
            </a:pPr>
            <a:r>
              <a:rPr lang="en-US" sz="600" dirty="0">
                <a:solidFill>
                  <a:srgbClr val="0A1E50"/>
                </a:solidFill>
              </a:rPr>
              <a:t>Classification: Internal / External / Confidential</a:t>
            </a:r>
          </a:p>
        </p:txBody>
      </p:sp>
      <p:sp>
        <p:nvSpPr>
          <p:cNvPr id="12" name="TextBox 11">
            <a:extLst>
              <a:ext uri="{FF2B5EF4-FFF2-40B4-BE49-F238E27FC236}">
                <a16:creationId xmlns:a16="http://schemas.microsoft.com/office/drawing/2014/main" id="{A138DBB2-8E22-477B-B39D-6EE802F357A1}"/>
              </a:ext>
            </a:extLst>
          </p:cNvPr>
          <p:cNvSpPr txBox="1"/>
          <p:nvPr userDrawn="1"/>
        </p:nvSpPr>
        <p:spPr>
          <a:xfrm>
            <a:off x="8867177" y="4821435"/>
            <a:ext cx="94578" cy="78483"/>
          </a:xfrm>
          <a:prstGeom prst="rect">
            <a:avLst/>
          </a:prstGeom>
          <a:noFill/>
        </p:spPr>
        <p:txBody>
          <a:bodyPr wrap="none" lIns="0" tIns="0" rIns="0" bIns="0" rtlCol="0">
            <a:spAutoFit/>
          </a:bodyPr>
          <a:lstStyle/>
          <a:p>
            <a:pPr>
              <a:lnSpc>
                <a:spcPct val="85000"/>
              </a:lnSpc>
            </a:pPr>
            <a:fld id="{6240C51A-D7DB-4129-AC6D-7BC120223EC0}" type="slidenum">
              <a:rPr lang="en-US" sz="600" smtClean="0">
                <a:solidFill>
                  <a:srgbClr val="0A1E50"/>
                </a:solidFill>
              </a:rPr>
              <a:pPr>
                <a:lnSpc>
                  <a:spcPct val="85000"/>
                </a:lnSpc>
              </a:pPr>
              <a:t>‹#›</a:t>
            </a:fld>
            <a:endParaRPr lang="en-US" sz="600" dirty="0">
              <a:solidFill>
                <a:srgbClr val="0A1E50"/>
              </a:solidFill>
            </a:endParaRPr>
          </a:p>
        </p:txBody>
      </p:sp>
    </p:spTree>
    <p:extLst>
      <p:ext uri="{BB962C8B-B14F-4D97-AF65-F5344CB8AC3E}">
        <p14:creationId xmlns:p14="http://schemas.microsoft.com/office/powerpoint/2010/main" val="35643329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lgn="l" rtl="0" fontAlgn="base">
        <a:spcBef>
          <a:spcPct val="0"/>
        </a:spcBef>
        <a:spcAft>
          <a:spcPct val="0"/>
        </a:spcAft>
        <a:defRPr sz="2400" kern="1200">
          <a:solidFill>
            <a:srgbClr val="0A1E50"/>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rgbClr val="132D51"/>
          </a:solidFill>
          <a:latin typeface="Calibri" panose="020F0502020204030204" pitchFamily="34" charset="0"/>
        </a:defRPr>
      </a:lvl2pPr>
      <a:lvl3pPr algn="l" rtl="0" fontAlgn="base">
        <a:spcBef>
          <a:spcPct val="0"/>
        </a:spcBef>
        <a:spcAft>
          <a:spcPct val="0"/>
        </a:spcAft>
        <a:defRPr sz="2800">
          <a:solidFill>
            <a:srgbClr val="132D51"/>
          </a:solidFill>
          <a:latin typeface="Calibri" panose="020F0502020204030204" pitchFamily="34" charset="0"/>
        </a:defRPr>
      </a:lvl3pPr>
      <a:lvl4pPr algn="l" rtl="0" fontAlgn="base">
        <a:spcBef>
          <a:spcPct val="0"/>
        </a:spcBef>
        <a:spcAft>
          <a:spcPct val="0"/>
        </a:spcAft>
        <a:defRPr sz="2800">
          <a:solidFill>
            <a:srgbClr val="132D51"/>
          </a:solidFill>
          <a:latin typeface="Calibri" panose="020F0502020204030204" pitchFamily="34" charset="0"/>
        </a:defRPr>
      </a:lvl4pPr>
      <a:lvl5pPr algn="l" rtl="0" fontAlgn="base">
        <a:spcBef>
          <a:spcPct val="0"/>
        </a:spcBef>
        <a:spcAft>
          <a:spcPct val="0"/>
        </a:spcAft>
        <a:defRPr sz="2800">
          <a:solidFill>
            <a:srgbClr val="132D51"/>
          </a:solidFill>
          <a:latin typeface="Calibri" panose="020F0502020204030204" pitchFamily="34" charset="0"/>
        </a:defRPr>
      </a:lvl5pPr>
      <a:lvl6pPr marL="457200" algn="l" rtl="0" fontAlgn="base">
        <a:spcBef>
          <a:spcPct val="0"/>
        </a:spcBef>
        <a:spcAft>
          <a:spcPct val="0"/>
        </a:spcAft>
        <a:defRPr sz="2800">
          <a:solidFill>
            <a:srgbClr val="132D51"/>
          </a:solidFill>
          <a:latin typeface="Calibri" panose="020F0502020204030204" pitchFamily="34" charset="0"/>
        </a:defRPr>
      </a:lvl6pPr>
      <a:lvl7pPr marL="914400" algn="l" rtl="0" fontAlgn="base">
        <a:spcBef>
          <a:spcPct val="0"/>
        </a:spcBef>
        <a:spcAft>
          <a:spcPct val="0"/>
        </a:spcAft>
        <a:defRPr sz="2800">
          <a:solidFill>
            <a:srgbClr val="132D51"/>
          </a:solidFill>
          <a:latin typeface="Calibri" panose="020F0502020204030204" pitchFamily="34" charset="0"/>
        </a:defRPr>
      </a:lvl7pPr>
      <a:lvl8pPr marL="1371600" algn="l" rtl="0" fontAlgn="base">
        <a:spcBef>
          <a:spcPct val="0"/>
        </a:spcBef>
        <a:spcAft>
          <a:spcPct val="0"/>
        </a:spcAft>
        <a:defRPr sz="2800">
          <a:solidFill>
            <a:srgbClr val="132D51"/>
          </a:solidFill>
          <a:latin typeface="Calibri" panose="020F0502020204030204" pitchFamily="34" charset="0"/>
        </a:defRPr>
      </a:lvl8pPr>
      <a:lvl9pPr marL="1828800" algn="l" rtl="0" fontAlgn="base">
        <a:spcBef>
          <a:spcPct val="0"/>
        </a:spcBef>
        <a:spcAft>
          <a:spcPct val="0"/>
        </a:spcAft>
        <a:defRPr sz="2800">
          <a:solidFill>
            <a:srgbClr val="132D51"/>
          </a:solidFill>
          <a:latin typeface="Calibri" panose="020F0502020204030204" pitchFamily="34" charset="0"/>
        </a:defRPr>
      </a:lvl9pPr>
    </p:titleStyle>
    <p:bodyStyle>
      <a:lvl1pPr marL="342900" indent="-342900" algn="l" rtl="0" fontAlgn="base">
        <a:spcBef>
          <a:spcPct val="20000"/>
        </a:spcBef>
        <a:spcAft>
          <a:spcPct val="0"/>
        </a:spcAft>
        <a:buClr>
          <a:srgbClr val="DC2D27"/>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DC2D27"/>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DC2D27"/>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DC2D27"/>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DC2D27"/>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hyperlink" Target="http://www.flipkart.in/"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9.xml"/><Relationship Id="rId5" Type="http://schemas.openxmlformats.org/officeDocument/2006/relationships/image" Target="../media/image65.sv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9.xml"/><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96.jpeg"/><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99.jpeg"/><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BCC4-2587-4316-84E8-08A82D1A7D10}"/>
              </a:ext>
            </a:extLst>
          </p:cNvPr>
          <p:cNvSpPr>
            <a:spLocks noGrp="1"/>
          </p:cNvSpPr>
          <p:nvPr>
            <p:ph type="title"/>
          </p:nvPr>
        </p:nvSpPr>
        <p:spPr>
          <a:xfrm>
            <a:off x="1510582" y="2729068"/>
            <a:ext cx="6536139" cy="492443"/>
          </a:xfrm>
        </p:spPr>
        <p:txBody>
          <a:bodyPr/>
          <a:lstStyle/>
          <a:p>
            <a:r>
              <a:rPr lang="en-US" sz="3200" dirty="0"/>
              <a:t>Cybersecurity awareness</a:t>
            </a:r>
          </a:p>
        </p:txBody>
      </p:sp>
      <p:sp>
        <p:nvSpPr>
          <p:cNvPr id="3" name="Text Placeholder 2">
            <a:extLst>
              <a:ext uri="{FF2B5EF4-FFF2-40B4-BE49-F238E27FC236}">
                <a16:creationId xmlns:a16="http://schemas.microsoft.com/office/drawing/2014/main" id="{EC6135D3-6A77-4E11-B64E-E211B07B7D0B}"/>
              </a:ext>
            </a:extLst>
          </p:cNvPr>
          <p:cNvSpPr>
            <a:spLocks noGrp="1"/>
          </p:cNvSpPr>
          <p:nvPr>
            <p:ph type="body" idx="1"/>
          </p:nvPr>
        </p:nvSpPr>
        <p:spPr/>
        <p:txBody>
          <a:bodyPr/>
          <a:lstStyle/>
          <a:p>
            <a:r>
              <a:rPr lang="en-IN" dirty="0"/>
              <a:t>Security, safety and hygiene</a:t>
            </a:r>
          </a:p>
        </p:txBody>
      </p:sp>
      <p:sp>
        <p:nvSpPr>
          <p:cNvPr id="177" name="TextBox 176">
            <a:extLst>
              <a:ext uri="{FF2B5EF4-FFF2-40B4-BE49-F238E27FC236}">
                <a16:creationId xmlns:a16="http://schemas.microsoft.com/office/drawing/2014/main" id="{62B64B40-7086-4772-83A0-C946E5D79A9D}"/>
              </a:ext>
            </a:extLst>
          </p:cNvPr>
          <p:cNvSpPr txBox="1"/>
          <p:nvPr/>
        </p:nvSpPr>
        <p:spPr>
          <a:xfrm>
            <a:off x="377631" y="4821435"/>
            <a:ext cx="908903" cy="78483"/>
          </a:xfrm>
          <a:prstGeom prst="rect">
            <a:avLst/>
          </a:prstGeom>
          <a:noFill/>
        </p:spPr>
        <p:txBody>
          <a:bodyPr wrap="none" lIns="0" tIns="0" rIns="0" bIns="0" rtlCol="0">
            <a:spAutoFit/>
          </a:bodyPr>
          <a:lstStyle/>
          <a:p>
            <a:pPr>
              <a:lnSpc>
                <a:spcPct val="85000"/>
              </a:lnSpc>
            </a:pPr>
            <a:r>
              <a:rPr lang="en-US" sz="600" dirty="0">
                <a:solidFill>
                  <a:srgbClr val="A0AAC0"/>
                </a:solidFill>
              </a:rPr>
              <a:t>Classification: Confidential</a:t>
            </a:r>
          </a:p>
        </p:txBody>
      </p:sp>
      <p:pic>
        <p:nvPicPr>
          <p:cNvPr id="5" name="Picture 4">
            <a:extLst>
              <a:ext uri="{FF2B5EF4-FFF2-40B4-BE49-F238E27FC236}">
                <a16:creationId xmlns:a16="http://schemas.microsoft.com/office/drawing/2014/main" id="{C386FBDB-786D-FB6A-21C6-9B6813C0CE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4383" y="1237900"/>
            <a:ext cx="509419" cy="422829"/>
          </a:xfrm>
          <a:prstGeom prst="rect">
            <a:avLst/>
          </a:prstGeom>
        </p:spPr>
      </p:pic>
      <p:pic>
        <p:nvPicPr>
          <p:cNvPr id="8" name="Picture 7">
            <a:extLst>
              <a:ext uri="{FF2B5EF4-FFF2-40B4-BE49-F238E27FC236}">
                <a16:creationId xmlns:a16="http://schemas.microsoft.com/office/drawing/2014/main" id="{C2FCBD2B-5E13-A78F-7FDB-30EE4DDBE333}"/>
              </a:ext>
            </a:extLst>
          </p:cNvPr>
          <p:cNvPicPr>
            <a:picLocks noChangeAspect="1"/>
          </p:cNvPicPr>
          <p:nvPr/>
        </p:nvPicPr>
        <p:blipFill>
          <a:blip r:embed="rId3"/>
          <a:stretch>
            <a:fillRect/>
          </a:stretch>
        </p:blipFill>
        <p:spPr>
          <a:xfrm>
            <a:off x="8472096" y="218310"/>
            <a:ext cx="553994" cy="148072"/>
          </a:xfrm>
          <a:prstGeom prst="rect">
            <a:avLst/>
          </a:prstGeom>
        </p:spPr>
      </p:pic>
      <p:pic>
        <p:nvPicPr>
          <p:cNvPr id="9" name="Picture 8">
            <a:extLst>
              <a:ext uri="{FF2B5EF4-FFF2-40B4-BE49-F238E27FC236}">
                <a16:creationId xmlns:a16="http://schemas.microsoft.com/office/drawing/2014/main" id="{4C069BA8-F390-17E2-CAD9-C9BB95D33A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2096" y="513179"/>
            <a:ext cx="577923" cy="577923"/>
          </a:xfrm>
          <a:prstGeom prst="rect">
            <a:avLst/>
          </a:prstGeom>
        </p:spPr>
      </p:pic>
    </p:spTree>
    <p:extLst>
      <p:ext uri="{BB962C8B-B14F-4D97-AF65-F5344CB8AC3E}">
        <p14:creationId xmlns:p14="http://schemas.microsoft.com/office/powerpoint/2010/main" val="1238601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CC698-1008-41C2-9BD0-D184CB1EDF04}"/>
              </a:ext>
            </a:extLst>
          </p:cNvPr>
          <p:cNvSpPr>
            <a:spLocks noGrp="1"/>
          </p:cNvSpPr>
          <p:nvPr>
            <p:ph type="title"/>
          </p:nvPr>
        </p:nvSpPr>
        <p:spPr/>
        <p:txBody>
          <a:bodyPr/>
          <a:lstStyle/>
          <a:p>
            <a:r>
              <a:rPr lang="en-US" dirty="0">
                <a:latin typeface="Lucida Sans" panose="020B0602030504020204" pitchFamily="34" charset="0"/>
              </a:rPr>
              <a:t>Why is it easy to commit cyber crime?</a:t>
            </a:r>
          </a:p>
        </p:txBody>
      </p:sp>
      <p:sp>
        <p:nvSpPr>
          <p:cNvPr id="6" name="Rectangle 5">
            <a:extLst>
              <a:ext uri="{FF2B5EF4-FFF2-40B4-BE49-F238E27FC236}">
                <a16:creationId xmlns:a16="http://schemas.microsoft.com/office/drawing/2014/main" id="{DF03E5F8-BDDB-44BA-8645-DF11AF702B28}"/>
              </a:ext>
            </a:extLst>
          </p:cNvPr>
          <p:cNvSpPr/>
          <p:nvPr/>
        </p:nvSpPr>
        <p:spPr>
          <a:xfrm>
            <a:off x="4209394" y="1395249"/>
            <a:ext cx="4138448" cy="55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Anonymity</a:t>
            </a:r>
            <a:endParaRPr kumimoji="0" lang="en-GB"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endParaRPr>
          </a:p>
        </p:txBody>
      </p:sp>
      <p:sp>
        <p:nvSpPr>
          <p:cNvPr id="8" name="Rectangle 7">
            <a:extLst>
              <a:ext uri="{FF2B5EF4-FFF2-40B4-BE49-F238E27FC236}">
                <a16:creationId xmlns:a16="http://schemas.microsoft.com/office/drawing/2014/main" id="{59DB360E-8A1D-46ED-B2E9-4769063AE372}"/>
              </a:ext>
            </a:extLst>
          </p:cNvPr>
          <p:cNvSpPr/>
          <p:nvPr/>
        </p:nvSpPr>
        <p:spPr>
          <a:xfrm>
            <a:off x="4209393" y="2311127"/>
            <a:ext cx="4138448" cy="55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Crumbling barriers</a:t>
            </a:r>
          </a:p>
        </p:txBody>
      </p:sp>
      <p:sp>
        <p:nvSpPr>
          <p:cNvPr id="9" name="Rectangle 8">
            <a:extLst>
              <a:ext uri="{FF2B5EF4-FFF2-40B4-BE49-F238E27FC236}">
                <a16:creationId xmlns:a16="http://schemas.microsoft.com/office/drawing/2014/main" id="{CEDCE5A3-31FD-4CD3-8F66-6A40FDDF718A}"/>
              </a:ext>
            </a:extLst>
          </p:cNvPr>
          <p:cNvSpPr/>
          <p:nvPr/>
        </p:nvSpPr>
        <p:spPr>
          <a:xfrm>
            <a:off x="4209393" y="3227005"/>
            <a:ext cx="4138448" cy="55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Lack of jurisdiction</a:t>
            </a:r>
          </a:p>
        </p:txBody>
      </p:sp>
      <p:sp>
        <p:nvSpPr>
          <p:cNvPr id="10" name="Rectangle 9">
            <a:extLst>
              <a:ext uri="{FF2B5EF4-FFF2-40B4-BE49-F238E27FC236}">
                <a16:creationId xmlns:a16="http://schemas.microsoft.com/office/drawing/2014/main" id="{61CD1946-1D5C-4752-AEAB-E9F8A9E1B498}"/>
              </a:ext>
            </a:extLst>
          </p:cNvPr>
          <p:cNvSpPr/>
          <p:nvPr/>
        </p:nvSpPr>
        <p:spPr>
          <a:xfrm>
            <a:off x="4209393" y="4142883"/>
            <a:ext cx="4138448" cy="55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Ease of laundering</a:t>
            </a:r>
          </a:p>
        </p:txBody>
      </p:sp>
      <p:pic>
        <p:nvPicPr>
          <p:cNvPr id="12" name="Picture 11">
            <a:extLst>
              <a:ext uri="{FF2B5EF4-FFF2-40B4-BE49-F238E27FC236}">
                <a16:creationId xmlns:a16="http://schemas.microsoft.com/office/drawing/2014/main" id="{5A8E40BA-285E-4D7D-8383-3C0B582DB618}"/>
              </a:ext>
            </a:extLst>
          </p:cNvPr>
          <p:cNvPicPr>
            <a:picLocks noChangeAspect="1"/>
          </p:cNvPicPr>
          <p:nvPr/>
        </p:nvPicPr>
        <p:blipFill>
          <a:blip r:embed="rId3"/>
          <a:stretch>
            <a:fillRect/>
          </a:stretch>
        </p:blipFill>
        <p:spPr>
          <a:xfrm>
            <a:off x="456631" y="1395249"/>
            <a:ext cx="1107829" cy="1643501"/>
          </a:xfrm>
          <a:prstGeom prst="rect">
            <a:avLst/>
          </a:prstGeom>
        </p:spPr>
      </p:pic>
      <p:sp>
        <p:nvSpPr>
          <p:cNvPr id="14" name="Rectangle 13">
            <a:extLst>
              <a:ext uri="{FF2B5EF4-FFF2-40B4-BE49-F238E27FC236}">
                <a16:creationId xmlns:a16="http://schemas.microsoft.com/office/drawing/2014/main" id="{2ADC2F7F-8F3D-453D-B24E-8AAF8814B2BF}"/>
              </a:ext>
            </a:extLst>
          </p:cNvPr>
          <p:cNvSpPr/>
          <p:nvPr/>
        </p:nvSpPr>
        <p:spPr>
          <a:xfrm>
            <a:off x="456631" y="3099415"/>
            <a:ext cx="1107829" cy="16435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sym typeface="Helvetica"/>
              </a:rPr>
              <a:t>IaaS</a:t>
            </a:r>
          </a:p>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sym typeface="Helvetica"/>
              </a:rPr>
              <a:t>PaaS</a:t>
            </a:r>
          </a:p>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sym typeface="Helvetica"/>
              </a:rPr>
              <a:t>SaaS</a:t>
            </a:r>
          </a:p>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sym typeface="Helvetica"/>
              </a:rPr>
              <a:t>CaaS</a:t>
            </a:r>
            <a:endParaRPr kumimoji="0" lang="en-GB" sz="2800" b="0" i="0" u="none" strike="noStrike" kern="1200" cap="none" spc="0" normalizeH="0" baseline="0" noProof="0" dirty="0">
              <a:ln>
                <a:noFill/>
              </a:ln>
              <a:solidFill>
                <a:prstClr val="white"/>
              </a:solidFill>
              <a:effectLst/>
              <a:uLnTx/>
              <a:uFillTx/>
              <a:latin typeface="Arial"/>
              <a:ea typeface="+mn-ea"/>
              <a:cs typeface="+mn-cs"/>
              <a:sym typeface="Helvetica"/>
            </a:endParaRPr>
          </a:p>
        </p:txBody>
      </p:sp>
      <p:pic>
        <p:nvPicPr>
          <p:cNvPr id="16" name="Picture 15">
            <a:extLst>
              <a:ext uri="{FF2B5EF4-FFF2-40B4-BE49-F238E27FC236}">
                <a16:creationId xmlns:a16="http://schemas.microsoft.com/office/drawing/2014/main" id="{17B5ECFD-9B2D-4F85-9DCE-389BA1AC98DB}"/>
              </a:ext>
            </a:extLst>
          </p:cNvPr>
          <p:cNvPicPr>
            <a:picLocks noChangeAspect="1"/>
          </p:cNvPicPr>
          <p:nvPr/>
        </p:nvPicPr>
        <p:blipFill>
          <a:blip r:embed="rId4"/>
          <a:stretch>
            <a:fillRect/>
          </a:stretch>
        </p:blipFill>
        <p:spPr>
          <a:xfrm>
            <a:off x="1705766" y="1404046"/>
            <a:ext cx="2106955" cy="1631963"/>
          </a:xfrm>
          <a:prstGeom prst="rect">
            <a:avLst/>
          </a:prstGeom>
        </p:spPr>
      </p:pic>
      <p:pic>
        <p:nvPicPr>
          <p:cNvPr id="18" name="Picture 17">
            <a:extLst>
              <a:ext uri="{FF2B5EF4-FFF2-40B4-BE49-F238E27FC236}">
                <a16:creationId xmlns:a16="http://schemas.microsoft.com/office/drawing/2014/main" id="{86684980-1E4E-4111-B363-747A9ACFC825}"/>
              </a:ext>
            </a:extLst>
          </p:cNvPr>
          <p:cNvPicPr>
            <a:picLocks noChangeAspect="1"/>
          </p:cNvPicPr>
          <p:nvPr/>
        </p:nvPicPr>
        <p:blipFill>
          <a:blip r:embed="rId5"/>
          <a:stretch>
            <a:fillRect/>
          </a:stretch>
        </p:blipFill>
        <p:spPr>
          <a:xfrm>
            <a:off x="1705766" y="3099415"/>
            <a:ext cx="2106955" cy="1629786"/>
          </a:xfrm>
          <a:prstGeom prst="rect">
            <a:avLst/>
          </a:prstGeom>
        </p:spPr>
      </p:pic>
    </p:spTree>
    <p:extLst>
      <p:ext uri="{BB962C8B-B14F-4D97-AF65-F5344CB8AC3E}">
        <p14:creationId xmlns:p14="http://schemas.microsoft.com/office/powerpoint/2010/main" val="1671743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CC698-1008-41C2-9BD0-D184CB1EDF04}"/>
              </a:ext>
            </a:extLst>
          </p:cNvPr>
          <p:cNvSpPr>
            <a:spLocks noGrp="1"/>
          </p:cNvSpPr>
          <p:nvPr>
            <p:ph type="title"/>
          </p:nvPr>
        </p:nvSpPr>
        <p:spPr/>
        <p:txBody>
          <a:bodyPr/>
          <a:lstStyle/>
          <a:p>
            <a:r>
              <a:rPr lang="en-US" dirty="0">
                <a:latin typeface="Lucida Sans" panose="020B0602030504020204" pitchFamily="34" charset="0"/>
              </a:rPr>
              <a:t>The varied threat actors…</a:t>
            </a:r>
          </a:p>
        </p:txBody>
      </p:sp>
      <p:pic>
        <p:nvPicPr>
          <p:cNvPr id="8" name="Picture 7">
            <a:extLst>
              <a:ext uri="{FF2B5EF4-FFF2-40B4-BE49-F238E27FC236}">
                <a16:creationId xmlns:a16="http://schemas.microsoft.com/office/drawing/2014/main" id="{F542978D-7742-4BE0-AC79-DEF6F03A3CD0}"/>
              </a:ext>
            </a:extLst>
          </p:cNvPr>
          <p:cNvPicPr>
            <a:picLocks noChangeAspect="1"/>
          </p:cNvPicPr>
          <p:nvPr/>
        </p:nvPicPr>
        <p:blipFill>
          <a:blip r:embed="rId3"/>
          <a:stretch>
            <a:fillRect/>
          </a:stretch>
        </p:blipFill>
        <p:spPr>
          <a:xfrm>
            <a:off x="294845" y="934382"/>
            <a:ext cx="2528888" cy="1122293"/>
          </a:xfrm>
          <a:prstGeom prst="rect">
            <a:avLst/>
          </a:prstGeom>
        </p:spPr>
      </p:pic>
      <p:pic>
        <p:nvPicPr>
          <p:cNvPr id="9" name="Picture 8">
            <a:extLst>
              <a:ext uri="{FF2B5EF4-FFF2-40B4-BE49-F238E27FC236}">
                <a16:creationId xmlns:a16="http://schemas.microsoft.com/office/drawing/2014/main" id="{1E009A82-6729-4FB1-A095-207BD6BC9B2D}"/>
              </a:ext>
            </a:extLst>
          </p:cNvPr>
          <p:cNvPicPr>
            <a:picLocks noChangeAspect="1"/>
          </p:cNvPicPr>
          <p:nvPr/>
        </p:nvPicPr>
        <p:blipFill>
          <a:blip r:embed="rId4"/>
          <a:stretch>
            <a:fillRect/>
          </a:stretch>
        </p:blipFill>
        <p:spPr>
          <a:xfrm>
            <a:off x="5558415" y="3042461"/>
            <a:ext cx="3321844" cy="1600200"/>
          </a:xfrm>
          <a:prstGeom prst="rect">
            <a:avLst/>
          </a:prstGeom>
        </p:spPr>
      </p:pic>
      <p:pic>
        <p:nvPicPr>
          <p:cNvPr id="10" name="Picture 9">
            <a:extLst>
              <a:ext uri="{FF2B5EF4-FFF2-40B4-BE49-F238E27FC236}">
                <a16:creationId xmlns:a16="http://schemas.microsoft.com/office/drawing/2014/main" id="{8A35ED5A-7F47-4AA6-9A96-07A785D73390}"/>
              </a:ext>
            </a:extLst>
          </p:cNvPr>
          <p:cNvPicPr>
            <a:picLocks noChangeAspect="1"/>
          </p:cNvPicPr>
          <p:nvPr/>
        </p:nvPicPr>
        <p:blipFill>
          <a:blip r:embed="rId5"/>
          <a:stretch>
            <a:fillRect/>
          </a:stretch>
        </p:blipFill>
        <p:spPr>
          <a:xfrm>
            <a:off x="3712442" y="3180835"/>
            <a:ext cx="1543050" cy="1935956"/>
          </a:xfrm>
          <a:prstGeom prst="rect">
            <a:avLst/>
          </a:prstGeom>
        </p:spPr>
      </p:pic>
      <p:pic>
        <p:nvPicPr>
          <p:cNvPr id="11" name="Picture 10">
            <a:extLst>
              <a:ext uri="{FF2B5EF4-FFF2-40B4-BE49-F238E27FC236}">
                <a16:creationId xmlns:a16="http://schemas.microsoft.com/office/drawing/2014/main" id="{D2080B7C-DA74-4FCE-B2C5-D7FEADF32D8D}"/>
              </a:ext>
            </a:extLst>
          </p:cNvPr>
          <p:cNvPicPr>
            <a:picLocks noChangeAspect="1"/>
          </p:cNvPicPr>
          <p:nvPr/>
        </p:nvPicPr>
        <p:blipFill>
          <a:blip r:embed="rId6"/>
          <a:stretch>
            <a:fillRect/>
          </a:stretch>
        </p:blipFill>
        <p:spPr>
          <a:xfrm>
            <a:off x="294845" y="2644848"/>
            <a:ext cx="3114675" cy="1757363"/>
          </a:xfrm>
          <a:prstGeom prst="rect">
            <a:avLst/>
          </a:prstGeom>
        </p:spPr>
      </p:pic>
      <p:sp>
        <p:nvSpPr>
          <p:cNvPr id="12" name="TextBox 11">
            <a:extLst>
              <a:ext uri="{FF2B5EF4-FFF2-40B4-BE49-F238E27FC236}">
                <a16:creationId xmlns:a16="http://schemas.microsoft.com/office/drawing/2014/main" id="{C71339E5-C611-4245-AEBB-6F73E1CAE492}"/>
              </a:ext>
            </a:extLst>
          </p:cNvPr>
          <p:cNvSpPr txBox="1"/>
          <p:nvPr/>
        </p:nvSpPr>
        <p:spPr>
          <a:xfrm>
            <a:off x="660048" y="2127835"/>
            <a:ext cx="1608231" cy="323165"/>
          </a:xfrm>
          <a:prstGeom prst="rect">
            <a:avLst/>
          </a:prstGeom>
          <a:noFill/>
          <a:ln>
            <a:solidFill>
              <a:schemeClr val="bg1"/>
            </a:solidFill>
          </a:ln>
        </p:spPr>
        <p:txBody>
          <a:bodyPr wrap="square" rtlCol="0">
            <a:spAutoFit/>
          </a:bodyPr>
          <a:lstStyle/>
          <a:p>
            <a:r>
              <a:rPr lang="en-US" sz="1500" dirty="0">
                <a:latin typeface="Lucida Sans" panose="020B0602030504020204" pitchFamily="34" charset="0"/>
              </a:rPr>
              <a:t>Script kiddies</a:t>
            </a:r>
          </a:p>
        </p:txBody>
      </p:sp>
      <p:sp>
        <p:nvSpPr>
          <p:cNvPr id="13" name="TextBox 12">
            <a:extLst>
              <a:ext uri="{FF2B5EF4-FFF2-40B4-BE49-F238E27FC236}">
                <a16:creationId xmlns:a16="http://schemas.microsoft.com/office/drawing/2014/main" id="{DA87C2E2-99A4-4B5E-92A9-0B60339CDBE9}"/>
              </a:ext>
            </a:extLst>
          </p:cNvPr>
          <p:cNvSpPr txBox="1"/>
          <p:nvPr/>
        </p:nvSpPr>
        <p:spPr>
          <a:xfrm>
            <a:off x="4001718" y="2368620"/>
            <a:ext cx="1556697" cy="323165"/>
          </a:xfrm>
          <a:prstGeom prst="rect">
            <a:avLst/>
          </a:prstGeom>
          <a:noFill/>
          <a:ln>
            <a:solidFill>
              <a:schemeClr val="bg1"/>
            </a:solidFill>
          </a:ln>
        </p:spPr>
        <p:txBody>
          <a:bodyPr wrap="square" rtlCol="0">
            <a:spAutoFit/>
          </a:bodyPr>
          <a:lstStyle/>
          <a:p>
            <a:r>
              <a:rPr lang="en-US" sz="1500" dirty="0"/>
              <a:t>Hobby hackers</a:t>
            </a:r>
          </a:p>
        </p:txBody>
      </p:sp>
      <p:sp>
        <p:nvSpPr>
          <p:cNvPr id="14" name="TextBox 13">
            <a:extLst>
              <a:ext uri="{FF2B5EF4-FFF2-40B4-BE49-F238E27FC236}">
                <a16:creationId xmlns:a16="http://schemas.microsoft.com/office/drawing/2014/main" id="{50B7284D-2BDA-4023-ACF5-632B4A5F5EB9}"/>
              </a:ext>
            </a:extLst>
          </p:cNvPr>
          <p:cNvSpPr txBox="1"/>
          <p:nvPr/>
        </p:nvSpPr>
        <p:spPr>
          <a:xfrm>
            <a:off x="6347688" y="2497882"/>
            <a:ext cx="2328262" cy="323165"/>
          </a:xfrm>
          <a:prstGeom prst="rect">
            <a:avLst/>
          </a:prstGeom>
          <a:noFill/>
          <a:ln>
            <a:solidFill>
              <a:schemeClr val="bg1"/>
            </a:solidFill>
          </a:ln>
        </p:spPr>
        <p:txBody>
          <a:bodyPr wrap="square" rtlCol="0">
            <a:spAutoFit/>
          </a:bodyPr>
          <a:lstStyle/>
          <a:p>
            <a:pPr algn="ctr"/>
            <a:r>
              <a:rPr lang="en-US" sz="1500" dirty="0"/>
              <a:t>Hacktivists</a:t>
            </a:r>
          </a:p>
        </p:txBody>
      </p:sp>
      <p:sp>
        <p:nvSpPr>
          <p:cNvPr id="15" name="TextBox 14">
            <a:extLst>
              <a:ext uri="{FF2B5EF4-FFF2-40B4-BE49-F238E27FC236}">
                <a16:creationId xmlns:a16="http://schemas.microsoft.com/office/drawing/2014/main" id="{79904D1F-4989-4B36-A7B7-D8E966F50059}"/>
              </a:ext>
            </a:extLst>
          </p:cNvPr>
          <p:cNvSpPr txBox="1"/>
          <p:nvPr/>
        </p:nvSpPr>
        <p:spPr>
          <a:xfrm>
            <a:off x="7099004" y="4695932"/>
            <a:ext cx="1699612" cy="323165"/>
          </a:xfrm>
          <a:prstGeom prst="rect">
            <a:avLst/>
          </a:prstGeom>
          <a:noFill/>
          <a:ln>
            <a:solidFill>
              <a:schemeClr val="bg1"/>
            </a:solidFill>
          </a:ln>
        </p:spPr>
        <p:txBody>
          <a:bodyPr wrap="square" rtlCol="0">
            <a:spAutoFit/>
          </a:bodyPr>
          <a:lstStyle/>
          <a:p>
            <a:r>
              <a:rPr lang="en-US" sz="1500" dirty="0"/>
              <a:t>Insider</a:t>
            </a:r>
          </a:p>
        </p:txBody>
      </p:sp>
      <p:sp>
        <p:nvSpPr>
          <p:cNvPr id="16" name="TextBox 15">
            <a:extLst>
              <a:ext uri="{FF2B5EF4-FFF2-40B4-BE49-F238E27FC236}">
                <a16:creationId xmlns:a16="http://schemas.microsoft.com/office/drawing/2014/main" id="{93E651D9-4D97-4774-A293-4FE5EDF11C46}"/>
              </a:ext>
            </a:extLst>
          </p:cNvPr>
          <p:cNvSpPr txBox="1"/>
          <p:nvPr/>
        </p:nvSpPr>
        <p:spPr>
          <a:xfrm>
            <a:off x="3656358" y="2823702"/>
            <a:ext cx="1831285" cy="323165"/>
          </a:xfrm>
          <a:prstGeom prst="rect">
            <a:avLst/>
          </a:prstGeom>
          <a:noFill/>
          <a:ln>
            <a:solidFill>
              <a:schemeClr val="bg1"/>
            </a:solidFill>
          </a:ln>
        </p:spPr>
        <p:txBody>
          <a:bodyPr wrap="square" rtlCol="0">
            <a:spAutoFit/>
          </a:bodyPr>
          <a:lstStyle/>
          <a:p>
            <a:pPr algn="ctr"/>
            <a:r>
              <a:rPr lang="en-US" sz="1500" dirty="0"/>
              <a:t>Syndicates</a:t>
            </a:r>
          </a:p>
        </p:txBody>
      </p:sp>
      <p:sp>
        <p:nvSpPr>
          <p:cNvPr id="17" name="TextBox 16">
            <a:extLst>
              <a:ext uri="{FF2B5EF4-FFF2-40B4-BE49-F238E27FC236}">
                <a16:creationId xmlns:a16="http://schemas.microsoft.com/office/drawing/2014/main" id="{8DF1B4F7-5945-4364-8FD2-F5C01A0D260F}"/>
              </a:ext>
            </a:extLst>
          </p:cNvPr>
          <p:cNvSpPr txBox="1"/>
          <p:nvPr/>
        </p:nvSpPr>
        <p:spPr>
          <a:xfrm>
            <a:off x="865648" y="4426577"/>
            <a:ext cx="1891729" cy="323165"/>
          </a:xfrm>
          <a:prstGeom prst="rect">
            <a:avLst/>
          </a:prstGeom>
          <a:noFill/>
          <a:ln>
            <a:solidFill>
              <a:schemeClr val="bg1"/>
            </a:solidFill>
          </a:ln>
        </p:spPr>
        <p:txBody>
          <a:bodyPr wrap="square" rtlCol="0">
            <a:spAutoFit/>
          </a:bodyPr>
          <a:lstStyle/>
          <a:p>
            <a:r>
              <a:rPr lang="en-US" sz="1500" dirty="0"/>
              <a:t>Nation-state actors</a:t>
            </a:r>
            <a:endParaRPr lang="en-GB" sz="1500" dirty="0"/>
          </a:p>
        </p:txBody>
      </p:sp>
      <p:pic>
        <p:nvPicPr>
          <p:cNvPr id="3" name="Picture 2">
            <a:extLst>
              <a:ext uri="{FF2B5EF4-FFF2-40B4-BE49-F238E27FC236}">
                <a16:creationId xmlns:a16="http://schemas.microsoft.com/office/drawing/2014/main" id="{D7B8CBA0-6066-4511-96C7-C8EC7C050CCD}"/>
              </a:ext>
            </a:extLst>
          </p:cNvPr>
          <p:cNvPicPr>
            <a:picLocks noChangeAspect="1"/>
          </p:cNvPicPr>
          <p:nvPr/>
        </p:nvPicPr>
        <p:blipFill>
          <a:blip r:embed="rId7"/>
          <a:stretch>
            <a:fillRect/>
          </a:stretch>
        </p:blipFill>
        <p:spPr>
          <a:xfrm>
            <a:off x="6647425" y="583614"/>
            <a:ext cx="1728788" cy="1707356"/>
          </a:xfrm>
          <a:prstGeom prst="rect">
            <a:avLst/>
          </a:prstGeom>
        </p:spPr>
      </p:pic>
      <p:pic>
        <p:nvPicPr>
          <p:cNvPr id="4" name="Picture 3">
            <a:extLst>
              <a:ext uri="{FF2B5EF4-FFF2-40B4-BE49-F238E27FC236}">
                <a16:creationId xmlns:a16="http://schemas.microsoft.com/office/drawing/2014/main" id="{AF187FF6-1857-4802-A09A-7FB5EE96B567}"/>
              </a:ext>
            </a:extLst>
          </p:cNvPr>
          <p:cNvPicPr>
            <a:picLocks noChangeAspect="1"/>
          </p:cNvPicPr>
          <p:nvPr/>
        </p:nvPicPr>
        <p:blipFill>
          <a:blip r:embed="rId8"/>
          <a:stretch>
            <a:fillRect/>
          </a:stretch>
        </p:blipFill>
        <p:spPr>
          <a:xfrm>
            <a:off x="3530794" y="971550"/>
            <a:ext cx="2307431" cy="1344874"/>
          </a:xfrm>
          <a:prstGeom prst="rect">
            <a:avLst/>
          </a:prstGeom>
        </p:spPr>
      </p:pic>
    </p:spTree>
    <p:extLst>
      <p:ext uri="{BB962C8B-B14F-4D97-AF65-F5344CB8AC3E}">
        <p14:creationId xmlns:p14="http://schemas.microsoft.com/office/powerpoint/2010/main" val="285071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BB3B1-0558-45CD-9B0D-3A305517BE5D}"/>
              </a:ext>
            </a:extLst>
          </p:cNvPr>
          <p:cNvSpPr>
            <a:spLocks noGrp="1"/>
          </p:cNvSpPr>
          <p:nvPr>
            <p:ph type="title"/>
          </p:nvPr>
        </p:nvSpPr>
        <p:spPr/>
        <p:txBody>
          <a:bodyPr/>
          <a:lstStyle/>
          <a:p>
            <a:r>
              <a:rPr lang="en-IN" dirty="0"/>
              <a:t>Cybersecurity during Covid19</a:t>
            </a:r>
            <a:endParaRPr lang="en-GB" dirty="0"/>
          </a:p>
        </p:txBody>
      </p:sp>
      <p:pic>
        <p:nvPicPr>
          <p:cNvPr id="6" name="Picture 5">
            <a:extLst>
              <a:ext uri="{FF2B5EF4-FFF2-40B4-BE49-F238E27FC236}">
                <a16:creationId xmlns:a16="http://schemas.microsoft.com/office/drawing/2014/main" id="{61068B5A-D494-4F8F-B3C6-17BCDFAF16D5}"/>
              </a:ext>
            </a:extLst>
          </p:cNvPr>
          <p:cNvPicPr>
            <a:picLocks noChangeAspect="1"/>
          </p:cNvPicPr>
          <p:nvPr/>
        </p:nvPicPr>
        <p:blipFill>
          <a:blip r:embed="rId2"/>
          <a:stretch>
            <a:fillRect/>
          </a:stretch>
        </p:blipFill>
        <p:spPr>
          <a:xfrm>
            <a:off x="377630" y="1117365"/>
            <a:ext cx="3794760" cy="1009549"/>
          </a:xfrm>
          <a:prstGeom prst="rect">
            <a:avLst/>
          </a:prstGeom>
        </p:spPr>
      </p:pic>
      <p:pic>
        <p:nvPicPr>
          <p:cNvPr id="8" name="Picture 7">
            <a:extLst>
              <a:ext uri="{FF2B5EF4-FFF2-40B4-BE49-F238E27FC236}">
                <a16:creationId xmlns:a16="http://schemas.microsoft.com/office/drawing/2014/main" id="{20E20404-6BAA-4957-AAD4-DD3956FB9E12}"/>
              </a:ext>
            </a:extLst>
          </p:cNvPr>
          <p:cNvPicPr>
            <a:picLocks noChangeAspect="1"/>
          </p:cNvPicPr>
          <p:nvPr/>
        </p:nvPicPr>
        <p:blipFill>
          <a:blip r:embed="rId3"/>
          <a:stretch>
            <a:fillRect/>
          </a:stretch>
        </p:blipFill>
        <p:spPr>
          <a:xfrm>
            <a:off x="4556320" y="1671901"/>
            <a:ext cx="4210050" cy="1647825"/>
          </a:xfrm>
          <a:prstGeom prst="rect">
            <a:avLst/>
          </a:prstGeom>
        </p:spPr>
      </p:pic>
      <p:pic>
        <p:nvPicPr>
          <p:cNvPr id="9" name="Picture 8">
            <a:extLst>
              <a:ext uri="{FF2B5EF4-FFF2-40B4-BE49-F238E27FC236}">
                <a16:creationId xmlns:a16="http://schemas.microsoft.com/office/drawing/2014/main" id="{9923C1AF-9E7D-473F-8222-2156DCCA803C}"/>
              </a:ext>
            </a:extLst>
          </p:cNvPr>
          <p:cNvPicPr>
            <a:picLocks noChangeAspect="1"/>
          </p:cNvPicPr>
          <p:nvPr/>
        </p:nvPicPr>
        <p:blipFill>
          <a:blip r:embed="rId4"/>
          <a:stretch>
            <a:fillRect/>
          </a:stretch>
        </p:blipFill>
        <p:spPr>
          <a:xfrm>
            <a:off x="5056694" y="3014926"/>
            <a:ext cx="3339594" cy="383036"/>
          </a:xfrm>
          <a:prstGeom prst="rect">
            <a:avLst/>
          </a:prstGeom>
        </p:spPr>
      </p:pic>
      <p:pic>
        <p:nvPicPr>
          <p:cNvPr id="10" name="Picture 9">
            <a:extLst>
              <a:ext uri="{FF2B5EF4-FFF2-40B4-BE49-F238E27FC236}">
                <a16:creationId xmlns:a16="http://schemas.microsoft.com/office/drawing/2014/main" id="{2AE4055C-83C0-4FAB-8E12-E523EA30CBC7}"/>
              </a:ext>
            </a:extLst>
          </p:cNvPr>
          <p:cNvPicPr>
            <a:picLocks noChangeAspect="1"/>
          </p:cNvPicPr>
          <p:nvPr/>
        </p:nvPicPr>
        <p:blipFill>
          <a:blip r:embed="rId5"/>
          <a:stretch>
            <a:fillRect/>
          </a:stretch>
        </p:blipFill>
        <p:spPr>
          <a:xfrm>
            <a:off x="377630" y="3385379"/>
            <a:ext cx="6078071" cy="1364360"/>
          </a:xfrm>
          <a:prstGeom prst="rect">
            <a:avLst/>
          </a:prstGeom>
        </p:spPr>
      </p:pic>
    </p:spTree>
    <p:extLst>
      <p:ext uri="{BB962C8B-B14F-4D97-AF65-F5344CB8AC3E}">
        <p14:creationId xmlns:p14="http://schemas.microsoft.com/office/powerpoint/2010/main" val="136389266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78CF4D-5DFB-4A55-8995-7715194CF06B}"/>
              </a:ext>
            </a:extLst>
          </p:cNvPr>
          <p:cNvSpPr>
            <a:spLocks noGrp="1"/>
          </p:cNvSpPr>
          <p:nvPr>
            <p:ph type="title"/>
          </p:nvPr>
        </p:nvSpPr>
        <p:spPr>
          <a:xfrm>
            <a:off x="377630" y="167538"/>
            <a:ext cx="8018658" cy="536577"/>
          </a:xfrm>
        </p:spPr>
        <p:txBody>
          <a:bodyPr/>
          <a:lstStyle/>
          <a:p>
            <a:r>
              <a:rPr lang="en-US" dirty="0"/>
              <a:t>Importance of cyber hygiene</a:t>
            </a:r>
          </a:p>
        </p:txBody>
      </p:sp>
      <p:pic>
        <p:nvPicPr>
          <p:cNvPr id="2" name="Picture 1">
            <a:extLst>
              <a:ext uri="{FF2B5EF4-FFF2-40B4-BE49-F238E27FC236}">
                <a16:creationId xmlns:a16="http://schemas.microsoft.com/office/drawing/2014/main" id="{F64FBC0A-2226-4C56-AD4E-1462440BA7DB}"/>
              </a:ext>
            </a:extLst>
          </p:cNvPr>
          <p:cNvPicPr>
            <a:picLocks noChangeAspect="1"/>
          </p:cNvPicPr>
          <p:nvPr/>
        </p:nvPicPr>
        <p:blipFill>
          <a:blip r:embed="rId2"/>
          <a:stretch>
            <a:fillRect/>
          </a:stretch>
        </p:blipFill>
        <p:spPr>
          <a:xfrm>
            <a:off x="420273" y="865539"/>
            <a:ext cx="7933374" cy="3728686"/>
          </a:xfrm>
          <a:prstGeom prst="rect">
            <a:avLst/>
          </a:prstGeom>
          <a:noFill/>
        </p:spPr>
      </p:pic>
      <p:sp>
        <p:nvSpPr>
          <p:cNvPr id="3" name="TextBox 2">
            <a:extLst>
              <a:ext uri="{FF2B5EF4-FFF2-40B4-BE49-F238E27FC236}">
                <a16:creationId xmlns:a16="http://schemas.microsoft.com/office/drawing/2014/main" id="{0DA6CCDE-B1C7-4709-AB89-7532FCA26612}"/>
              </a:ext>
            </a:extLst>
          </p:cNvPr>
          <p:cNvSpPr txBox="1"/>
          <p:nvPr/>
        </p:nvSpPr>
        <p:spPr>
          <a:xfrm>
            <a:off x="4010962" y="4216405"/>
            <a:ext cx="1513538"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3F3F3F"/>
                </a:solidFill>
                <a:effectLst/>
                <a:uFillTx/>
                <a:latin typeface="+mj-lt"/>
                <a:ea typeface="+mj-ea"/>
                <a:cs typeface="+mj-cs"/>
                <a:sym typeface="Helvetica"/>
              </a:rPr>
              <a:t>Source- </a:t>
            </a:r>
            <a:r>
              <a:rPr lang="en-US" sz="800" dirty="0"/>
              <a:t>cyber-observer.com</a:t>
            </a:r>
            <a:endParaRPr kumimoji="0" lang="en-US" sz="800" b="0" i="0" u="none" strike="noStrike" cap="none" spc="0" normalizeH="0" baseline="0" dirty="0">
              <a:ln>
                <a:noFill/>
              </a:ln>
              <a:solidFill>
                <a:srgbClr val="3F3F3F"/>
              </a:solidFill>
              <a:effectLst/>
              <a:uFillTx/>
              <a:latin typeface="+mj-lt"/>
              <a:ea typeface="+mj-ea"/>
              <a:cs typeface="+mj-cs"/>
              <a:sym typeface="Helvetica"/>
            </a:endParaRPr>
          </a:p>
        </p:txBody>
      </p:sp>
    </p:spTree>
    <p:extLst>
      <p:ext uri="{BB962C8B-B14F-4D97-AF65-F5344CB8AC3E}">
        <p14:creationId xmlns:p14="http://schemas.microsoft.com/office/powerpoint/2010/main" val="331998545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C76B3DD0-CA9C-434F-8031-8A277C6968AF}"/>
              </a:ext>
            </a:extLst>
          </p:cNvPr>
          <p:cNvSpPr>
            <a:spLocks noGrp="1"/>
          </p:cNvSpPr>
          <p:nvPr>
            <p:ph type="ctrTitle"/>
          </p:nvPr>
        </p:nvSpPr>
        <p:spPr>
          <a:xfrm>
            <a:off x="3315348" y="2088537"/>
            <a:ext cx="5371452" cy="553998"/>
          </a:xfrm>
        </p:spPr>
        <p:txBody>
          <a:bodyPr/>
          <a:lstStyle/>
          <a:p>
            <a:r>
              <a:rPr lang="en-US" dirty="0"/>
              <a:t>Cyber hygiene practices</a:t>
            </a:r>
          </a:p>
        </p:txBody>
      </p:sp>
      <p:sp>
        <p:nvSpPr>
          <p:cNvPr id="18" name="Subtitle 17">
            <a:extLst>
              <a:ext uri="{FF2B5EF4-FFF2-40B4-BE49-F238E27FC236}">
                <a16:creationId xmlns:a16="http://schemas.microsoft.com/office/drawing/2014/main" id="{47B0CA3E-299B-4FF7-84B6-4E13C312D571}"/>
              </a:ext>
            </a:extLst>
          </p:cNvPr>
          <p:cNvSpPr>
            <a:spLocks noGrp="1"/>
          </p:cNvSpPr>
          <p:nvPr>
            <p:ph type="subTitle" idx="1"/>
          </p:nvPr>
        </p:nvSpPr>
        <p:spPr/>
        <p:txBody>
          <a:bodyPr/>
          <a:lstStyle/>
          <a:p>
            <a:endParaRPr lang="en-US" dirty="0"/>
          </a:p>
        </p:txBody>
      </p:sp>
      <p:pic>
        <p:nvPicPr>
          <p:cNvPr id="5" name="Picture 2" descr="Image result for Cyber Threats">
            <a:extLst>
              <a:ext uri="{FF2B5EF4-FFF2-40B4-BE49-F238E27FC236}">
                <a16:creationId xmlns:a16="http://schemas.microsoft.com/office/drawing/2014/main" id="{2CD2DC36-E891-471F-9D7E-D41967F16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102" y="778191"/>
            <a:ext cx="6432698" cy="37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1011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6A5D-85C4-4B40-81A9-09278A99E24F}"/>
              </a:ext>
            </a:extLst>
          </p:cNvPr>
          <p:cNvSpPr>
            <a:spLocks noGrp="1"/>
          </p:cNvSpPr>
          <p:nvPr>
            <p:ph type="title"/>
          </p:nvPr>
        </p:nvSpPr>
        <p:spPr/>
        <p:txBody>
          <a:bodyPr/>
          <a:lstStyle/>
          <a:p>
            <a:r>
              <a:rPr lang="en-US" dirty="0"/>
              <a:t>Phishing </a:t>
            </a:r>
          </a:p>
        </p:txBody>
      </p:sp>
      <p:pic>
        <p:nvPicPr>
          <p:cNvPr id="7" name="Picture 6">
            <a:extLst>
              <a:ext uri="{FF2B5EF4-FFF2-40B4-BE49-F238E27FC236}">
                <a16:creationId xmlns:a16="http://schemas.microsoft.com/office/drawing/2014/main" id="{CE075B2A-669B-422C-A1DC-A682DC373E27}"/>
              </a:ext>
            </a:extLst>
          </p:cNvPr>
          <p:cNvPicPr>
            <a:picLocks noChangeAspect="1"/>
          </p:cNvPicPr>
          <p:nvPr/>
        </p:nvPicPr>
        <p:blipFill>
          <a:blip r:embed="rId2"/>
          <a:stretch>
            <a:fillRect/>
          </a:stretch>
        </p:blipFill>
        <p:spPr>
          <a:xfrm>
            <a:off x="377631" y="941180"/>
            <a:ext cx="4566798" cy="3745120"/>
          </a:xfrm>
          <a:prstGeom prst="rect">
            <a:avLst/>
          </a:prstGeom>
        </p:spPr>
      </p:pic>
      <p:pic>
        <p:nvPicPr>
          <p:cNvPr id="8" name="Picture 7">
            <a:extLst>
              <a:ext uri="{FF2B5EF4-FFF2-40B4-BE49-F238E27FC236}">
                <a16:creationId xmlns:a16="http://schemas.microsoft.com/office/drawing/2014/main" id="{37888E95-6955-48EC-A9B3-CF82E1E23A03}"/>
              </a:ext>
            </a:extLst>
          </p:cNvPr>
          <p:cNvPicPr>
            <a:picLocks noChangeAspect="1"/>
          </p:cNvPicPr>
          <p:nvPr/>
        </p:nvPicPr>
        <p:blipFill>
          <a:blip r:embed="rId3"/>
          <a:stretch>
            <a:fillRect/>
          </a:stretch>
        </p:blipFill>
        <p:spPr>
          <a:xfrm>
            <a:off x="5167455" y="941180"/>
            <a:ext cx="3598914" cy="3745120"/>
          </a:xfrm>
          <a:prstGeom prst="rect">
            <a:avLst/>
          </a:prstGeom>
        </p:spPr>
      </p:pic>
      <p:sp>
        <p:nvSpPr>
          <p:cNvPr id="9" name="TextBox 8">
            <a:extLst>
              <a:ext uri="{FF2B5EF4-FFF2-40B4-BE49-F238E27FC236}">
                <a16:creationId xmlns:a16="http://schemas.microsoft.com/office/drawing/2014/main" id="{288A87B4-E31E-40BC-913C-D5FAC4BAA740}"/>
              </a:ext>
            </a:extLst>
          </p:cNvPr>
          <p:cNvSpPr txBox="1"/>
          <p:nvPr/>
        </p:nvSpPr>
        <p:spPr>
          <a:xfrm>
            <a:off x="1768840" y="700086"/>
            <a:ext cx="1551481" cy="307777"/>
          </a:xfrm>
          <a:prstGeom prst="rect">
            <a:avLst/>
          </a:prstGeom>
          <a:solidFill>
            <a:schemeClr val="accent1"/>
          </a:solidFill>
        </p:spPr>
        <p:txBody>
          <a:bodyPr wrap="square" rtlCol="0">
            <a:spAutoFit/>
          </a:bodyPr>
          <a:lstStyle/>
          <a:p>
            <a:r>
              <a:rPr lang="en-IN" dirty="0">
                <a:solidFill>
                  <a:schemeClr val="bg1"/>
                </a:solidFill>
              </a:rPr>
              <a:t>Pre-email era</a:t>
            </a:r>
            <a:endParaRPr lang="en-GB" dirty="0">
              <a:solidFill>
                <a:schemeClr val="bg1"/>
              </a:solidFill>
            </a:endParaRPr>
          </a:p>
        </p:txBody>
      </p:sp>
      <p:sp>
        <p:nvSpPr>
          <p:cNvPr id="11" name="TextBox 10">
            <a:extLst>
              <a:ext uri="{FF2B5EF4-FFF2-40B4-BE49-F238E27FC236}">
                <a16:creationId xmlns:a16="http://schemas.microsoft.com/office/drawing/2014/main" id="{CA84E1C5-4188-44EE-A568-BF1DD5E34248}"/>
              </a:ext>
            </a:extLst>
          </p:cNvPr>
          <p:cNvSpPr txBox="1"/>
          <p:nvPr/>
        </p:nvSpPr>
        <p:spPr>
          <a:xfrm>
            <a:off x="6398535" y="700087"/>
            <a:ext cx="1136754" cy="307777"/>
          </a:xfrm>
          <a:prstGeom prst="rect">
            <a:avLst/>
          </a:prstGeom>
          <a:solidFill>
            <a:schemeClr val="accent1"/>
          </a:solidFill>
        </p:spPr>
        <p:txBody>
          <a:bodyPr wrap="square" rtlCol="0">
            <a:spAutoFit/>
          </a:bodyPr>
          <a:lstStyle/>
          <a:p>
            <a:r>
              <a:rPr lang="en-IN" dirty="0">
                <a:solidFill>
                  <a:schemeClr val="bg1"/>
                </a:solidFill>
              </a:rPr>
              <a:t>Email era</a:t>
            </a:r>
            <a:endParaRPr lang="en-GB" dirty="0">
              <a:solidFill>
                <a:schemeClr val="bg1"/>
              </a:solidFill>
            </a:endParaRPr>
          </a:p>
        </p:txBody>
      </p:sp>
    </p:spTree>
    <p:extLst>
      <p:ext uri="{BB962C8B-B14F-4D97-AF65-F5344CB8AC3E}">
        <p14:creationId xmlns:p14="http://schemas.microsoft.com/office/powerpoint/2010/main" val="291767503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65AF-5975-224A-AE8E-9843943FD893}"/>
              </a:ext>
            </a:extLst>
          </p:cNvPr>
          <p:cNvSpPr>
            <a:spLocks noGrp="1"/>
          </p:cNvSpPr>
          <p:nvPr>
            <p:ph type="title"/>
          </p:nvPr>
        </p:nvSpPr>
        <p:spPr/>
        <p:txBody>
          <a:bodyPr/>
          <a:lstStyle/>
          <a:p>
            <a:r>
              <a:rPr lang="en-US" dirty="0"/>
              <a:t>Phishing identification cheat sheet </a:t>
            </a:r>
          </a:p>
        </p:txBody>
      </p:sp>
      <p:sp>
        <p:nvSpPr>
          <p:cNvPr id="3" name="Text Placeholder 2">
            <a:extLst>
              <a:ext uri="{FF2B5EF4-FFF2-40B4-BE49-F238E27FC236}">
                <a16:creationId xmlns:a16="http://schemas.microsoft.com/office/drawing/2014/main" id="{EBFC722D-3AF5-464F-852C-BB6EE515B555}"/>
              </a:ext>
            </a:extLst>
          </p:cNvPr>
          <p:cNvSpPr>
            <a:spLocks noGrp="1"/>
          </p:cNvSpPr>
          <p:nvPr>
            <p:ph type="body" idx="1"/>
          </p:nvPr>
        </p:nvSpPr>
        <p:spPr/>
        <p:txBody>
          <a:bodyPr/>
          <a:lstStyle/>
          <a:p>
            <a:pPr hangingPunct="0"/>
            <a:r>
              <a:rPr lang="en-US" sz="2000" dirty="0">
                <a:solidFill>
                  <a:schemeClr val="accent1"/>
                </a:solidFill>
                <a:sym typeface="Helvetica"/>
              </a:rPr>
              <a:t>Did you expect this?</a:t>
            </a:r>
          </a:p>
          <a:p>
            <a:pPr hangingPunct="0"/>
            <a:r>
              <a:rPr lang="en-US" sz="2000" dirty="0">
                <a:solidFill>
                  <a:schemeClr val="accent1"/>
                </a:solidFill>
                <a:sym typeface="Helvetica"/>
              </a:rPr>
              <a:t>Are there spelling / grammatical mistakes</a:t>
            </a:r>
          </a:p>
          <a:p>
            <a:pPr hangingPunct="0"/>
            <a:r>
              <a:rPr lang="en-US" sz="2000" dirty="0">
                <a:solidFill>
                  <a:schemeClr val="accent1"/>
                </a:solidFill>
                <a:sym typeface="Helvetica"/>
              </a:rPr>
              <a:t>Observe the email id – both displayed as well as actual email id</a:t>
            </a:r>
          </a:p>
          <a:p>
            <a:pPr hangingPunct="0"/>
            <a:r>
              <a:rPr lang="en-US" sz="2000" dirty="0">
                <a:solidFill>
                  <a:schemeClr val="accent1"/>
                </a:solidFill>
                <a:sym typeface="Helvetica"/>
              </a:rPr>
              <a:t>Do not trust URL text; see the URL carefully by hovering over</a:t>
            </a:r>
          </a:p>
          <a:p>
            <a:pPr hangingPunct="0"/>
            <a:r>
              <a:rPr lang="en-US" sz="2000" dirty="0">
                <a:solidFill>
                  <a:schemeClr val="accent1"/>
                </a:solidFill>
                <a:sym typeface="Helvetica"/>
              </a:rPr>
              <a:t>Do not click on the URL; login to the legitimate site directly</a:t>
            </a:r>
          </a:p>
          <a:p>
            <a:pPr hangingPunct="0"/>
            <a:r>
              <a:rPr lang="en-US" sz="2000" dirty="0">
                <a:solidFill>
                  <a:schemeClr val="accent1"/>
                </a:solidFill>
                <a:sym typeface="Helvetica"/>
              </a:rPr>
              <a:t>Do not go by look and feel</a:t>
            </a:r>
          </a:p>
          <a:p>
            <a:pPr hangingPunct="0"/>
            <a:r>
              <a:rPr lang="en-US" sz="2000" dirty="0">
                <a:solidFill>
                  <a:schemeClr val="accent1"/>
                </a:solidFill>
                <a:sym typeface="Helvetica"/>
              </a:rPr>
              <a:t>Check full URL of shortened URLs</a:t>
            </a:r>
          </a:p>
          <a:p>
            <a:pPr hangingPunct="0"/>
            <a:r>
              <a:rPr lang="en-US" sz="2000" dirty="0">
                <a:solidFill>
                  <a:schemeClr val="accent1"/>
                </a:solidFill>
                <a:sym typeface="Helvetica"/>
              </a:rPr>
              <a:t>Be wary of unsolicited attachments</a:t>
            </a:r>
          </a:p>
          <a:p>
            <a:pPr hangingPunct="0"/>
            <a:r>
              <a:rPr lang="en-US" sz="2000" dirty="0">
                <a:solidFill>
                  <a:schemeClr val="accent1"/>
                </a:solidFill>
                <a:sym typeface="Helvetica"/>
              </a:rPr>
              <a:t>Is it trying to bait you with urgency?</a:t>
            </a:r>
          </a:p>
          <a:p>
            <a:endParaRPr lang="en-US" dirty="0"/>
          </a:p>
        </p:txBody>
      </p:sp>
      <p:sp>
        <p:nvSpPr>
          <p:cNvPr id="4" name="TextBox 3">
            <a:extLst>
              <a:ext uri="{FF2B5EF4-FFF2-40B4-BE49-F238E27FC236}">
                <a16:creationId xmlns:a16="http://schemas.microsoft.com/office/drawing/2014/main" id="{10E5AA45-104D-4A96-9E55-95708E9D154B}"/>
              </a:ext>
            </a:extLst>
          </p:cNvPr>
          <p:cNvSpPr txBox="1"/>
          <p:nvPr/>
        </p:nvSpPr>
        <p:spPr>
          <a:xfrm>
            <a:off x="5318760" y="3383280"/>
            <a:ext cx="3528060" cy="369332"/>
          </a:xfrm>
          <a:prstGeom prst="rect">
            <a:avLst/>
          </a:prstGeom>
          <a:noFill/>
        </p:spPr>
        <p:txBody>
          <a:bodyPr wrap="square" rtlCol="0">
            <a:spAutoFit/>
          </a:bodyPr>
          <a:lstStyle/>
          <a:p>
            <a:r>
              <a:rPr lang="en-IN" sz="1800" u="sng" dirty="0">
                <a:solidFill>
                  <a:srgbClr val="0563C1"/>
                </a:solidFill>
                <a:effectLst/>
                <a:latin typeface="Lucida Sans" panose="020B0602030504020204" pitchFamily="34" charset="0"/>
                <a:ea typeface="Calibri" panose="020F0502020204030204" pitchFamily="34" charset="0"/>
                <a:cs typeface="Arial" panose="020B0604020202020204" pitchFamily="34" charset="0"/>
                <a:hlinkClick r:id="rId2"/>
              </a:rPr>
              <a:t>http://www.karnataka.gov.in/</a:t>
            </a:r>
            <a:endParaRPr lang="en-GB" dirty="0"/>
          </a:p>
        </p:txBody>
      </p:sp>
    </p:spTree>
    <p:extLst>
      <p:ext uri="{BB962C8B-B14F-4D97-AF65-F5344CB8AC3E}">
        <p14:creationId xmlns:p14="http://schemas.microsoft.com/office/powerpoint/2010/main" val="38745576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5315-CE3D-8846-A597-57F76ADE52EA}"/>
              </a:ext>
            </a:extLst>
          </p:cNvPr>
          <p:cNvSpPr>
            <a:spLocks noGrp="1"/>
          </p:cNvSpPr>
          <p:nvPr>
            <p:ph type="title"/>
          </p:nvPr>
        </p:nvSpPr>
        <p:spPr/>
        <p:txBody>
          <a:bodyPr/>
          <a:lstStyle/>
          <a:p>
            <a:r>
              <a:rPr lang="en-US" dirty="0"/>
              <a:t>Case Study </a:t>
            </a:r>
          </a:p>
        </p:txBody>
      </p:sp>
      <p:sp>
        <p:nvSpPr>
          <p:cNvPr id="3" name="Text Placeholder 2">
            <a:extLst>
              <a:ext uri="{FF2B5EF4-FFF2-40B4-BE49-F238E27FC236}">
                <a16:creationId xmlns:a16="http://schemas.microsoft.com/office/drawing/2014/main" id="{64490500-D53C-384F-8E8B-BD99B7A8D7FA}"/>
              </a:ext>
            </a:extLst>
          </p:cNvPr>
          <p:cNvSpPr>
            <a:spLocks noGrp="1"/>
          </p:cNvSpPr>
          <p:nvPr>
            <p:ph type="body" idx="1"/>
          </p:nvPr>
        </p:nvSpPr>
        <p:spPr>
          <a:xfrm>
            <a:off x="377629" y="573314"/>
            <a:ext cx="8319803" cy="4020911"/>
          </a:xfrm>
        </p:spPr>
        <p:txBody>
          <a:bodyPr/>
          <a:lstStyle/>
          <a:p>
            <a:pPr marL="0" indent="0">
              <a:buNone/>
            </a:pPr>
            <a:endParaRPr lang="en-US" dirty="0">
              <a:solidFill>
                <a:schemeClr val="accent1"/>
              </a:solidFill>
            </a:endParaRPr>
          </a:p>
          <a:p>
            <a:pPr marL="0" indent="0">
              <a:buNone/>
            </a:pPr>
            <a:r>
              <a:rPr lang="en-US" dirty="0">
                <a:solidFill>
                  <a:schemeClr val="accent1"/>
                </a:solidFill>
              </a:rPr>
              <a:t>You receive this message through SMS.  </a:t>
            </a:r>
          </a:p>
        </p:txBody>
      </p:sp>
      <p:pic>
        <p:nvPicPr>
          <p:cNvPr id="1026" name="Picture 2" descr="Image">
            <a:extLst>
              <a:ext uri="{FF2B5EF4-FFF2-40B4-BE49-F238E27FC236}">
                <a16:creationId xmlns:a16="http://schemas.microsoft.com/office/drawing/2014/main" id="{EACD97D9-9B69-A977-A003-2B6DFE3E63C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9493"/>
          <a:stretch/>
        </p:blipFill>
        <p:spPr bwMode="auto">
          <a:xfrm>
            <a:off x="1255486" y="1502682"/>
            <a:ext cx="2445658" cy="31858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C45392B4-C1EF-A646-60ED-59211B7ACA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7200" y="428484"/>
            <a:ext cx="2743200" cy="4441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46357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CEB76-4F72-7144-A0FF-BBF1AE09B971}"/>
              </a:ext>
            </a:extLst>
          </p:cNvPr>
          <p:cNvSpPr>
            <a:spLocks noGrp="1"/>
          </p:cNvSpPr>
          <p:nvPr>
            <p:ph type="title"/>
          </p:nvPr>
        </p:nvSpPr>
        <p:spPr/>
        <p:txBody>
          <a:bodyPr/>
          <a:lstStyle/>
          <a:p>
            <a:r>
              <a:rPr lang="en-US" dirty="0"/>
              <a:t>Click Email Links with caution </a:t>
            </a:r>
          </a:p>
        </p:txBody>
      </p:sp>
      <p:sp>
        <p:nvSpPr>
          <p:cNvPr id="3" name="Text Placeholder 2">
            <a:extLst>
              <a:ext uri="{FF2B5EF4-FFF2-40B4-BE49-F238E27FC236}">
                <a16:creationId xmlns:a16="http://schemas.microsoft.com/office/drawing/2014/main" id="{CEDB1AFD-2ED9-4B4D-BE01-B4BB355B302E}"/>
              </a:ext>
            </a:extLst>
          </p:cNvPr>
          <p:cNvSpPr>
            <a:spLocks noGrp="1"/>
          </p:cNvSpPr>
          <p:nvPr>
            <p:ph type="body" idx="1"/>
          </p:nvPr>
        </p:nvSpPr>
        <p:spPr>
          <a:xfrm>
            <a:off x="377630" y="865539"/>
            <a:ext cx="3822230" cy="3728686"/>
          </a:xfrm>
        </p:spPr>
        <p:txBody>
          <a:bodyPr>
            <a:normAutofit fontScale="85000" lnSpcReduction="10000"/>
          </a:bodyPr>
          <a:lstStyle/>
          <a:p>
            <a:pPr marL="114300" indent="0" hangingPunct="0">
              <a:buNone/>
            </a:pPr>
            <a:r>
              <a:rPr lang="en-US" dirty="0">
                <a:solidFill>
                  <a:schemeClr val="accent1"/>
                </a:solidFill>
              </a:rPr>
              <a:t>Examples of when to click</a:t>
            </a:r>
          </a:p>
          <a:p>
            <a:pPr hangingPunct="0"/>
            <a:endParaRPr lang="en-US" dirty="0">
              <a:solidFill>
                <a:schemeClr val="accent1"/>
              </a:solidFill>
            </a:endParaRPr>
          </a:p>
          <a:p>
            <a:pPr hangingPunct="0"/>
            <a:r>
              <a:rPr lang="en-US" dirty="0">
                <a:solidFill>
                  <a:schemeClr val="accent1"/>
                </a:solidFill>
              </a:rPr>
              <a:t>You just ordered something from Flipkart. Feel free to click the shipment tracking link in the email they send you. Just make sure it’s exactly what you’re expecting. If you get a tracking link that you weren’t expecting, or for a product you don’t recognize, delete the email right away.</a:t>
            </a:r>
          </a:p>
          <a:p>
            <a:pPr hangingPunct="0"/>
            <a:r>
              <a:rPr lang="en-US" dirty="0">
                <a:solidFill>
                  <a:schemeClr val="accent1"/>
                </a:solidFill>
              </a:rPr>
              <a:t>You just signed up for an account on a website. If they send you a link to confirm your email address, it’s okay to click it. But again, make sure it’s exactly what you’re expecting, and you remember requesting it.</a:t>
            </a:r>
          </a:p>
        </p:txBody>
      </p:sp>
      <p:sp>
        <p:nvSpPr>
          <p:cNvPr id="4" name="TextBox 3">
            <a:extLst>
              <a:ext uri="{FF2B5EF4-FFF2-40B4-BE49-F238E27FC236}">
                <a16:creationId xmlns:a16="http://schemas.microsoft.com/office/drawing/2014/main" id="{0D01F573-6E36-4747-97F3-F806375856FF}"/>
              </a:ext>
            </a:extLst>
          </p:cNvPr>
          <p:cNvSpPr txBox="1"/>
          <p:nvPr/>
        </p:nvSpPr>
        <p:spPr>
          <a:xfrm>
            <a:off x="4572000" y="805882"/>
            <a:ext cx="3902149" cy="35317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114300">
              <a:lnSpc>
                <a:spcPct val="90000"/>
              </a:lnSpc>
              <a:buClr>
                <a:schemeClr val="accent2"/>
              </a:buClr>
              <a:buSzPts val="1800"/>
            </a:pPr>
            <a:r>
              <a:rPr lang="en-US" sz="1500" dirty="0">
                <a:solidFill>
                  <a:schemeClr val="accent1"/>
                </a:solidFill>
                <a:latin typeface="+mn-lt"/>
                <a:ea typeface="+mn-ea"/>
                <a:cs typeface="+mn-cs"/>
              </a:rPr>
              <a:t>Examples of when NOT to click</a:t>
            </a:r>
          </a:p>
          <a:p>
            <a:pPr marL="457200" indent="-342900">
              <a:lnSpc>
                <a:spcPct val="90000"/>
              </a:lnSpc>
              <a:buClr>
                <a:schemeClr val="accent2"/>
              </a:buClr>
              <a:buSzPts val="1800"/>
              <a:buFont typeface="Arial"/>
              <a:buChar char="•"/>
            </a:pPr>
            <a:endParaRPr lang="en-US" sz="1500" dirty="0">
              <a:solidFill>
                <a:schemeClr val="accent1"/>
              </a:solidFill>
              <a:latin typeface="+mn-lt"/>
              <a:ea typeface="+mn-ea"/>
              <a:cs typeface="+mn-cs"/>
            </a:endParaRPr>
          </a:p>
          <a:p>
            <a:pPr marL="457200" indent="-342900">
              <a:lnSpc>
                <a:spcPct val="90000"/>
              </a:lnSpc>
              <a:buClr>
                <a:schemeClr val="accent2"/>
              </a:buClr>
              <a:buSzPts val="1800"/>
              <a:buFont typeface="Arial"/>
              <a:buChar char="•"/>
            </a:pPr>
            <a:r>
              <a:rPr lang="en-US" sz="1500" dirty="0">
                <a:solidFill>
                  <a:schemeClr val="accent1"/>
                </a:solidFill>
                <a:latin typeface="+mn-lt"/>
                <a:ea typeface="+mn-ea"/>
                <a:cs typeface="+mn-cs"/>
              </a:rPr>
              <a:t>You get an unexpected email from your Organization. Maybe it says that you need to log in and take care of something important. Don’t click the link they give you. If you didn’t know it was coming, there’s no guarantee it’s a legitimate email.</a:t>
            </a:r>
          </a:p>
          <a:p>
            <a:pPr marL="457200" indent="-342900">
              <a:lnSpc>
                <a:spcPct val="90000"/>
              </a:lnSpc>
              <a:buClr>
                <a:schemeClr val="accent2"/>
              </a:buClr>
              <a:buSzPts val="1800"/>
              <a:buFont typeface="Arial"/>
              <a:buChar char="•"/>
            </a:pPr>
            <a:endParaRPr lang="en-US" sz="1500" dirty="0">
              <a:solidFill>
                <a:schemeClr val="accent1"/>
              </a:solidFill>
              <a:latin typeface="+mn-lt"/>
              <a:ea typeface="+mn-ea"/>
              <a:cs typeface="+mn-cs"/>
              <a:sym typeface="Arial"/>
            </a:endParaRPr>
          </a:p>
          <a:p>
            <a:pPr marL="457200" indent="-342900">
              <a:lnSpc>
                <a:spcPct val="90000"/>
              </a:lnSpc>
              <a:buClr>
                <a:schemeClr val="accent2"/>
              </a:buClr>
              <a:buSzPts val="1800"/>
              <a:buFont typeface="Arial"/>
              <a:buChar char="•"/>
            </a:pPr>
            <a:r>
              <a:rPr lang="en-US" sz="1500" dirty="0">
                <a:solidFill>
                  <a:schemeClr val="accent1"/>
                </a:solidFill>
                <a:latin typeface="+mn-lt"/>
                <a:ea typeface="+mn-ea"/>
                <a:cs typeface="+mn-cs"/>
                <a:sym typeface="Arial"/>
              </a:rPr>
              <a:t>Your friend sends you a link that you weren’t expecting. Don’t click it. Remember, the sender’s address can be spoofed or their account hacked. Yeah, I know, this is all awfully annoying, so is there anything else we can do?</a:t>
            </a:r>
          </a:p>
        </p:txBody>
      </p:sp>
    </p:spTree>
    <p:extLst>
      <p:ext uri="{BB962C8B-B14F-4D97-AF65-F5344CB8AC3E}">
        <p14:creationId xmlns:p14="http://schemas.microsoft.com/office/powerpoint/2010/main" val="323013316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5740F-ECE4-44CD-93F6-177839055023}"/>
              </a:ext>
            </a:extLst>
          </p:cNvPr>
          <p:cNvSpPr>
            <a:spLocks noGrp="1"/>
          </p:cNvSpPr>
          <p:nvPr>
            <p:ph type="title"/>
          </p:nvPr>
        </p:nvSpPr>
        <p:spPr/>
        <p:txBody>
          <a:bodyPr/>
          <a:lstStyle/>
          <a:p>
            <a:r>
              <a:rPr lang="en-IN" dirty="0"/>
              <a:t>Other types of phishing attacks</a:t>
            </a:r>
            <a:endParaRPr lang="en-GB" dirty="0"/>
          </a:p>
        </p:txBody>
      </p:sp>
      <p:sp>
        <p:nvSpPr>
          <p:cNvPr id="4" name="TextBox 3">
            <a:extLst>
              <a:ext uri="{FF2B5EF4-FFF2-40B4-BE49-F238E27FC236}">
                <a16:creationId xmlns:a16="http://schemas.microsoft.com/office/drawing/2014/main" id="{62A1237A-6B08-4E92-990F-77563E19766D}"/>
              </a:ext>
            </a:extLst>
          </p:cNvPr>
          <p:cNvSpPr txBox="1"/>
          <p:nvPr/>
        </p:nvSpPr>
        <p:spPr>
          <a:xfrm>
            <a:off x="685800" y="1511284"/>
            <a:ext cx="2125980" cy="646331"/>
          </a:xfrm>
          <a:prstGeom prst="rect">
            <a:avLst/>
          </a:prstGeom>
          <a:solidFill>
            <a:schemeClr val="accent3"/>
          </a:solidFill>
        </p:spPr>
        <p:txBody>
          <a:bodyPr wrap="square" rtlCol="0">
            <a:spAutoFit/>
          </a:bodyPr>
          <a:lstStyle/>
          <a:p>
            <a:r>
              <a:rPr lang="en-IN" sz="3600" dirty="0"/>
              <a:t>Vishing</a:t>
            </a:r>
            <a:endParaRPr lang="en-GB" sz="3600" dirty="0"/>
          </a:p>
        </p:txBody>
      </p:sp>
      <p:sp>
        <p:nvSpPr>
          <p:cNvPr id="6" name="TextBox 5">
            <a:extLst>
              <a:ext uri="{FF2B5EF4-FFF2-40B4-BE49-F238E27FC236}">
                <a16:creationId xmlns:a16="http://schemas.microsoft.com/office/drawing/2014/main" id="{B40DBBA1-70C8-432F-9FD2-ED2A7DA99648}"/>
              </a:ext>
            </a:extLst>
          </p:cNvPr>
          <p:cNvSpPr txBox="1"/>
          <p:nvPr/>
        </p:nvSpPr>
        <p:spPr>
          <a:xfrm>
            <a:off x="685800" y="2921467"/>
            <a:ext cx="2125980" cy="646331"/>
          </a:xfrm>
          <a:prstGeom prst="rect">
            <a:avLst/>
          </a:prstGeom>
          <a:solidFill>
            <a:schemeClr val="accent2"/>
          </a:solidFill>
        </p:spPr>
        <p:txBody>
          <a:bodyPr wrap="square" rtlCol="0">
            <a:spAutoFit/>
          </a:bodyPr>
          <a:lstStyle/>
          <a:p>
            <a:r>
              <a:rPr lang="en-IN" sz="3600" dirty="0"/>
              <a:t>Smishing</a:t>
            </a:r>
            <a:endParaRPr lang="en-GB" sz="3600" dirty="0"/>
          </a:p>
        </p:txBody>
      </p:sp>
      <p:sp>
        <p:nvSpPr>
          <p:cNvPr id="7" name="TextBox 6">
            <a:extLst>
              <a:ext uri="{FF2B5EF4-FFF2-40B4-BE49-F238E27FC236}">
                <a16:creationId xmlns:a16="http://schemas.microsoft.com/office/drawing/2014/main" id="{5B431F00-847A-4D45-B45A-50A6B225D6B4}"/>
              </a:ext>
            </a:extLst>
          </p:cNvPr>
          <p:cNvSpPr txBox="1"/>
          <p:nvPr/>
        </p:nvSpPr>
        <p:spPr>
          <a:xfrm>
            <a:off x="4815840" y="1511284"/>
            <a:ext cx="3177540" cy="646331"/>
          </a:xfrm>
          <a:prstGeom prst="rect">
            <a:avLst/>
          </a:prstGeom>
          <a:noFill/>
        </p:spPr>
        <p:txBody>
          <a:bodyPr wrap="square" rtlCol="0">
            <a:spAutoFit/>
          </a:bodyPr>
          <a:lstStyle/>
          <a:p>
            <a:r>
              <a:rPr lang="en-IN" sz="3600" dirty="0"/>
              <a:t>Voice phishing</a:t>
            </a:r>
            <a:endParaRPr lang="en-GB" sz="3600" dirty="0"/>
          </a:p>
        </p:txBody>
      </p:sp>
      <p:sp>
        <p:nvSpPr>
          <p:cNvPr id="9" name="TextBox 8">
            <a:extLst>
              <a:ext uri="{FF2B5EF4-FFF2-40B4-BE49-F238E27FC236}">
                <a16:creationId xmlns:a16="http://schemas.microsoft.com/office/drawing/2014/main" id="{51D5719D-AFFC-428E-BD10-5336B88EF943}"/>
              </a:ext>
            </a:extLst>
          </p:cNvPr>
          <p:cNvSpPr txBox="1"/>
          <p:nvPr/>
        </p:nvSpPr>
        <p:spPr>
          <a:xfrm>
            <a:off x="4869180" y="2921467"/>
            <a:ext cx="3177540" cy="646331"/>
          </a:xfrm>
          <a:prstGeom prst="rect">
            <a:avLst/>
          </a:prstGeom>
          <a:noFill/>
        </p:spPr>
        <p:txBody>
          <a:bodyPr wrap="square" rtlCol="0">
            <a:spAutoFit/>
          </a:bodyPr>
          <a:lstStyle/>
          <a:p>
            <a:r>
              <a:rPr lang="en-IN" sz="3600" dirty="0"/>
              <a:t>SMS phishing</a:t>
            </a:r>
            <a:endParaRPr lang="en-GB" sz="3600" dirty="0"/>
          </a:p>
        </p:txBody>
      </p:sp>
      <p:sp>
        <p:nvSpPr>
          <p:cNvPr id="10" name="Arrow: Right 9">
            <a:extLst>
              <a:ext uri="{FF2B5EF4-FFF2-40B4-BE49-F238E27FC236}">
                <a16:creationId xmlns:a16="http://schemas.microsoft.com/office/drawing/2014/main" id="{015D8377-4701-472A-9DDB-13DC0884E23B}"/>
              </a:ext>
            </a:extLst>
          </p:cNvPr>
          <p:cNvSpPr/>
          <p:nvPr/>
        </p:nvSpPr>
        <p:spPr>
          <a:xfrm>
            <a:off x="3093720" y="1672866"/>
            <a:ext cx="1318260" cy="32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05C87497-71FF-4BC1-851A-0D7DC1C59889}"/>
              </a:ext>
            </a:extLst>
          </p:cNvPr>
          <p:cNvSpPr/>
          <p:nvPr/>
        </p:nvSpPr>
        <p:spPr>
          <a:xfrm>
            <a:off x="3093720" y="3083049"/>
            <a:ext cx="1318260" cy="32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944156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Google Shape;17;p1"/>
          <p:cNvSpPr txBox="1">
            <a:spLocks noGrp="1"/>
          </p:cNvSpPr>
          <p:nvPr>
            <p:ph type="sldNum" sz="quarter" idx="4294967295"/>
          </p:nvPr>
        </p:nvSpPr>
        <p:spPr>
          <a:xfrm>
            <a:off x="8867177" y="4821435"/>
            <a:ext cx="12700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85000"/>
              </a:lnSpc>
              <a:spcBef>
                <a:spcPts val="0"/>
              </a:spcBef>
              <a:spcAft>
                <a:spcPts val="0"/>
              </a:spcAft>
              <a:buClrTx/>
              <a:buSzTx/>
              <a:buFontTx/>
              <a:buNone/>
              <a:tabLst/>
              <a:defRPr kumimoji="0" sz="600" b="0" i="0" u="none" strike="noStrike" cap="none" spc="0" normalizeH="0" baseline="0">
                <a:ln>
                  <a:noFill/>
                </a:ln>
                <a:solidFill>
                  <a:schemeClr val="accent1"/>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lvl9pPr>
          </a:lstStyle>
          <a:p>
            <a:fld id="{86CB4B4D-7CA3-9044-876B-883B54F8677D}" type="slidenum">
              <a:rPr lang="en-GB" smtClean="0"/>
              <a:pPr/>
              <a:t>2</a:t>
            </a:fld>
            <a:endParaRPr/>
          </a:p>
        </p:txBody>
      </p:sp>
      <p:sp>
        <p:nvSpPr>
          <p:cNvPr id="91" name="Google Shape;52;p8"/>
          <p:cNvSpPr txBox="1">
            <a:spLocks noGrp="1"/>
          </p:cNvSpPr>
          <p:nvPr>
            <p:ph type="title"/>
          </p:nvPr>
        </p:nvSpPr>
        <p:spPr>
          <a:xfrm>
            <a:off x="377628" y="167537"/>
            <a:ext cx="8018661" cy="536578"/>
          </a:xfrm>
          <a:prstGeom prst="rect">
            <a:avLst/>
          </a:prstGeom>
        </p:spPr>
        <p:txBody>
          <a:bodyPr/>
          <a:lstStyle/>
          <a:p>
            <a:r>
              <a:t>Background to the CoE</a:t>
            </a:r>
          </a:p>
        </p:txBody>
      </p:sp>
      <p:grpSp>
        <p:nvGrpSpPr>
          <p:cNvPr id="99" name="Google Shape;58;p8"/>
          <p:cNvGrpSpPr/>
          <p:nvPr/>
        </p:nvGrpSpPr>
        <p:grpSpPr>
          <a:xfrm>
            <a:off x="380204" y="2685082"/>
            <a:ext cx="2555546" cy="927921"/>
            <a:chOff x="0" y="0"/>
            <a:chExt cx="2555545" cy="927921"/>
          </a:xfrm>
        </p:grpSpPr>
        <p:sp>
          <p:nvSpPr>
            <p:cNvPr id="97" name="Rectangle"/>
            <p:cNvSpPr/>
            <p:nvPr/>
          </p:nvSpPr>
          <p:spPr>
            <a:xfrm>
              <a:off x="0" y="0"/>
              <a:ext cx="2555546" cy="927922"/>
            </a:xfrm>
            <a:prstGeom prst="rect">
              <a:avLst/>
            </a:prstGeom>
            <a:solidFill>
              <a:srgbClr val="F2F2F2"/>
            </a:solidFill>
            <a:ln w="12700" cap="flat">
              <a:noFill/>
              <a:miter lim="400000"/>
            </a:ln>
            <a:effectLst/>
          </p:spPr>
          <p:txBody>
            <a:bodyPr wrap="square" lIns="0" tIns="0" rIns="0" bIns="0" numCol="1" anchor="t">
              <a:noAutofit/>
            </a:bodyPr>
            <a:lstStyle/>
            <a:p>
              <a:pPr algn="ctr">
                <a:defRPr>
                  <a:solidFill>
                    <a:srgbClr val="000000"/>
                  </a:solidFill>
                  <a:latin typeface="+mn-lt"/>
                  <a:ea typeface="+mn-ea"/>
                  <a:cs typeface="+mn-cs"/>
                  <a:sym typeface="Arial"/>
                </a:defRPr>
              </a:pPr>
              <a:endParaRPr/>
            </a:p>
          </p:txBody>
        </p:sp>
        <p:sp>
          <p:nvSpPr>
            <p:cNvPr id="98" name="IISc is the Anchor institute"/>
            <p:cNvSpPr txBox="1"/>
            <p:nvPr/>
          </p:nvSpPr>
          <p:spPr>
            <a:xfrm>
              <a:off x="45725" y="0"/>
              <a:ext cx="2464096" cy="2764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lgn="ctr">
                <a:defRPr sz="1300">
                  <a:latin typeface="+mn-lt"/>
                  <a:ea typeface="+mn-ea"/>
                  <a:cs typeface="+mn-cs"/>
                  <a:sym typeface="Arial"/>
                </a:defRPr>
              </a:lvl1pPr>
            </a:lstStyle>
            <a:p>
              <a:r>
                <a:t>IISc is the Anchor institute</a:t>
              </a:r>
            </a:p>
          </p:txBody>
        </p:sp>
      </p:grpSp>
      <p:sp>
        <p:nvSpPr>
          <p:cNvPr id="101" name="Google Shape;60;p8"/>
          <p:cNvSpPr/>
          <p:nvPr/>
        </p:nvSpPr>
        <p:spPr>
          <a:xfrm>
            <a:off x="380204" y="1711697"/>
            <a:ext cx="2555545" cy="1901309"/>
          </a:xfrm>
          <a:prstGeom prst="rect">
            <a:avLst/>
          </a:prstGeom>
          <a:ln w="12700">
            <a:solidFill>
              <a:schemeClr val="accent2"/>
            </a:solidFill>
          </a:ln>
        </p:spPr>
        <p:txBody>
          <a:bodyPr lIns="0" tIns="0" rIns="0" bIns="0" anchor="ctr"/>
          <a:lstStyle/>
          <a:p>
            <a:pPr algn="ctr">
              <a:defRPr sz="1800">
                <a:solidFill>
                  <a:srgbClr val="000000"/>
                </a:solidFill>
                <a:latin typeface="+mn-lt"/>
                <a:ea typeface="+mn-ea"/>
                <a:cs typeface="+mn-cs"/>
                <a:sym typeface="Arial"/>
              </a:defRPr>
            </a:pPr>
            <a:endParaRPr/>
          </a:p>
        </p:txBody>
      </p:sp>
      <p:grpSp>
        <p:nvGrpSpPr>
          <p:cNvPr id="104" name="Google Shape;61;p8"/>
          <p:cNvGrpSpPr/>
          <p:nvPr/>
        </p:nvGrpSpPr>
        <p:grpSpPr>
          <a:xfrm>
            <a:off x="3115081" y="2685080"/>
            <a:ext cx="2555547" cy="927924"/>
            <a:chOff x="0" y="0"/>
            <a:chExt cx="2555546" cy="927923"/>
          </a:xfrm>
        </p:grpSpPr>
        <p:sp>
          <p:nvSpPr>
            <p:cNvPr id="102" name="Rectangle"/>
            <p:cNvSpPr/>
            <p:nvPr/>
          </p:nvSpPr>
          <p:spPr>
            <a:xfrm>
              <a:off x="0" y="-1"/>
              <a:ext cx="2555547" cy="927924"/>
            </a:xfrm>
            <a:prstGeom prst="rect">
              <a:avLst/>
            </a:prstGeom>
            <a:solidFill>
              <a:srgbClr val="F2F2F2"/>
            </a:solidFill>
            <a:ln w="12700" cap="flat">
              <a:noFill/>
              <a:miter lim="400000"/>
            </a:ln>
            <a:effectLst/>
          </p:spPr>
          <p:txBody>
            <a:bodyPr wrap="square" lIns="0" tIns="0" rIns="0" bIns="0" numCol="1" anchor="t">
              <a:noAutofit/>
            </a:bodyPr>
            <a:lstStyle/>
            <a:p>
              <a:pPr algn="ctr">
                <a:defRPr>
                  <a:solidFill>
                    <a:srgbClr val="000000"/>
                  </a:solidFill>
                  <a:latin typeface="+mn-lt"/>
                  <a:ea typeface="+mn-ea"/>
                  <a:cs typeface="+mn-cs"/>
                  <a:sym typeface="Arial"/>
                </a:defRPr>
              </a:pPr>
              <a:endParaRPr/>
            </a:p>
          </p:txBody>
        </p:sp>
        <p:sp>
          <p:nvSpPr>
            <p:cNvPr id="103" name="Initiative of GoK, Department of IT, BT, S&amp;T and Karnataka Innovation and Technology Society"/>
            <p:cNvSpPr txBox="1"/>
            <p:nvPr/>
          </p:nvSpPr>
          <p:spPr>
            <a:xfrm>
              <a:off x="45725" y="0"/>
              <a:ext cx="2464097" cy="847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lgn="ctr">
                <a:defRPr sz="1300">
                  <a:latin typeface="+mn-lt"/>
                  <a:ea typeface="+mn-ea"/>
                  <a:cs typeface="+mn-cs"/>
                  <a:sym typeface="Arial"/>
                </a:defRPr>
              </a:lvl1pPr>
            </a:lstStyle>
            <a:p>
              <a:r>
                <a:t>Initiative of GoK, Department of IT, BT, S&amp;T and Karnataka Innovation and Technology Society</a:t>
              </a:r>
            </a:p>
          </p:txBody>
        </p:sp>
      </p:grpSp>
      <p:pic>
        <p:nvPicPr>
          <p:cNvPr id="105" name="Google Shape;62;p8" descr="Google Shape;62;p8"/>
          <p:cNvPicPr>
            <a:picLocks noChangeAspect="1"/>
          </p:cNvPicPr>
          <p:nvPr/>
        </p:nvPicPr>
        <p:blipFill>
          <a:blip r:embed="rId2"/>
          <a:stretch>
            <a:fillRect/>
          </a:stretch>
        </p:blipFill>
        <p:spPr>
          <a:xfrm>
            <a:off x="3999698" y="2002615"/>
            <a:ext cx="1509563" cy="403479"/>
          </a:xfrm>
          <a:prstGeom prst="rect">
            <a:avLst/>
          </a:prstGeom>
          <a:ln w="12700">
            <a:miter lim="400000"/>
          </a:ln>
        </p:spPr>
      </p:pic>
      <p:pic>
        <p:nvPicPr>
          <p:cNvPr id="106" name="Google Shape;63;p8" descr="Google Shape;63;p8"/>
          <p:cNvPicPr>
            <a:picLocks noChangeAspect="1"/>
          </p:cNvPicPr>
          <p:nvPr/>
        </p:nvPicPr>
        <p:blipFill>
          <a:blip r:embed="rId3"/>
          <a:stretch>
            <a:fillRect/>
          </a:stretch>
        </p:blipFill>
        <p:spPr>
          <a:xfrm>
            <a:off x="3306429" y="1933513"/>
            <a:ext cx="541657" cy="541657"/>
          </a:xfrm>
          <a:prstGeom prst="rect">
            <a:avLst/>
          </a:prstGeom>
          <a:ln w="12700">
            <a:miter lim="400000"/>
          </a:ln>
        </p:spPr>
      </p:pic>
      <p:sp>
        <p:nvSpPr>
          <p:cNvPr id="107" name="Google Shape;64;p8"/>
          <p:cNvSpPr/>
          <p:nvPr/>
        </p:nvSpPr>
        <p:spPr>
          <a:xfrm>
            <a:off x="3115081" y="1711697"/>
            <a:ext cx="2555546" cy="1901309"/>
          </a:xfrm>
          <a:prstGeom prst="rect">
            <a:avLst/>
          </a:prstGeom>
          <a:ln w="12700">
            <a:solidFill>
              <a:schemeClr val="accent3"/>
            </a:solidFill>
          </a:ln>
        </p:spPr>
        <p:txBody>
          <a:bodyPr lIns="0" tIns="0" rIns="0" bIns="0" anchor="ctr"/>
          <a:lstStyle/>
          <a:p>
            <a:pPr algn="ctr">
              <a:defRPr sz="1800">
                <a:solidFill>
                  <a:srgbClr val="000000"/>
                </a:solidFill>
                <a:latin typeface="+mn-lt"/>
                <a:ea typeface="+mn-ea"/>
                <a:cs typeface="+mn-cs"/>
                <a:sym typeface="Arial"/>
              </a:defRPr>
            </a:pPr>
            <a:endParaRPr/>
          </a:p>
        </p:txBody>
      </p:sp>
      <p:grpSp>
        <p:nvGrpSpPr>
          <p:cNvPr id="110" name="Google Shape;65;p8"/>
          <p:cNvGrpSpPr/>
          <p:nvPr/>
        </p:nvGrpSpPr>
        <p:grpSpPr>
          <a:xfrm>
            <a:off x="5864554" y="2685082"/>
            <a:ext cx="2555547" cy="927921"/>
            <a:chOff x="0" y="0"/>
            <a:chExt cx="2555546" cy="927921"/>
          </a:xfrm>
        </p:grpSpPr>
        <p:sp>
          <p:nvSpPr>
            <p:cNvPr id="108" name="Rectangle"/>
            <p:cNvSpPr/>
            <p:nvPr/>
          </p:nvSpPr>
          <p:spPr>
            <a:xfrm>
              <a:off x="0" y="0"/>
              <a:ext cx="2555547" cy="927922"/>
            </a:xfrm>
            <a:prstGeom prst="rect">
              <a:avLst/>
            </a:prstGeom>
            <a:solidFill>
              <a:srgbClr val="F2F2F2"/>
            </a:solidFill>
            <a:ln w="12700" cap="flat">
              <a:noFill/>
              <a:miter lim="400000"/>
            </a:ln>
            <a:effectLst/>
          </p:spPr>
          <p:txBody>
            <a:bodyPr wrap="square" lIns="0" tIns="0" rIns="0" bIns="0" numCol="1" anchor="t">
              <a:noAutofit/>
            </a:bodyPr>
            <a:lstStyle/>
            <a:p>
              <a:pPr algn="ctr">
                <a:defRPr>
                  <a:solidFill>
                    <a:srgbClr val="000000"/>
                  </a:solidFill>
                  <a:latin typeface="+mn-lt"/>
                  <a:ea typeface="+mn-ea"/>
                  <a:cs typeface="+mn-cs"/>
                  <a:sym typeface="Arial"/>
                </a:defRPr>
              </a:pPr>
              <a:endParaRPr/>
            </a:p>
          </p:txBody>
        </p:sp>
        <p:sp>
          <p:nvSpPr>
            <p:cNvPr id="109" name="KSCST is the Implementation Agency"/>
            <p:cNvSpPr txBox="1"/>
            <p:nvPr/>
          </p:nvSpPr>
          <p:spPr>
            <a:xfrm>
              <a:off x="45725" y="-1"/>
              <a:ext cx="2464097" cy="4669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t">
              <a:spAutoFit/>
            </a:bodyPr>
            <a:lstStyle>
              <a:lvl1pPr algn="ctr">
                <a:defRPr sz="1300">
                  <a:latin typeface="+mn-lt"/>
                  <a:ea typeface="+mn-ea"/>
                  <a:cs typeface="+mn-cs"/>
                  <a:sym typeface="Arial"/>
                </a:defRPr>
              </a:lvl1pPr>
            </a:lstStyle>
            <a:p>
              <a:r>
                <a:t>KSCST is the Implementation Agency</a:t>
              </a:r>
            </a:p>
          </p:txBody>
        </p:sp>
      </p:grpSp>
      <p:pic>
        <p:nvPicPr>
          <p:cNvPr id="111" name="Google Shape;66;p8" descr="Google Shape;66;p8"/>
          <p:cNvPicPr>
            <a:picLocks noChangeAspect="1"/>
          </p:cNvPicPr>
          <p:nvPr/>
        </p:nvPicPr>
        <p:blipFill>
          <a:blip r:embed="rId4"/>
          <a:stretch>
            <a:fillRect/>
          </a:stretch>
        </p:blipFill>
        <p:spPr>
          <a:xfrm>
            <a:off x="6627017" y="1778204"/>
            <a:ext cx="1030618" cy="852300"/>
          </a:xfrm>
          <a:prstGeom prst="rect">
            <a:avLst/>
          </a:prstGeom>
          <a:ln w="12700">
            <a:miter lim="400000"/>
          </a:ln>
        </p:spPr>
      </p:pic>
      <p:sp>
        <p:nvSpPr>
          <p:cNvPr id="112" name="Google Shape;67;p8"/>
          <p:cNvSpPr/>
          <p:nvPr/>
        </p:nvSpPr>
        <p:spPr>
          <a:xfrm>
            <a:off x="5864554" y="1711697"/>
            <a:ext cx="2555547" cy="1901309"/>
          </a:xfrm>
          <a:prstGeom prst="rect">
            <a:avLst/>
          </a:prstGeom>
          <a:ln w="12700">
            <a:solidFill>
              <a:srgbClr val="32C77F"/>
            </a:solidFill>
          </a:ln>
        </p:spPr>
        <p:txBody>
          <a:bodyPr lIns="0" tIns="0" rIns="0" bIns="0" anchor="ctr"/>
          <a:lstStyle/>
          <a:p>
            <a:pPr algn="ctr">
              <a:defRPr sz="1800">
                <a:solidFill>
                  <a:srgbClr val="000000"/>
                </a:solidFill>
                <a:latin typeface="+mn-lt"/>
                <a:ea typeface="+mn-ea"/>
                <a:cs typeface="+mn-cs"/>
                <a:sym typeface="Arial"/>
              </a:defRPr>
            </a:pPr>
            <a:endParaRPr/>
          </a:p>
        </p:txBody>
      </p:sp>
      <p:pic>
        <p:nvPicPr>
          <p:cNvPr id="2" name="Picture 1">
            <a:extLst>
              <a:ext uri="{FF2B5EF4-FFF2-40B4-BE49-F238E27FC236}">
                <a16:creationId xmlns:a16="http://schemas.microsoft.com/office/drawing/2014/main" id="{072D3180-BE3A-5565-CBCF-DBEC16C387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633" y="1789634"/>
            <a:ext cx="824947" cy="824947"/>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255B5-8561-40E7-AD73-C22CCDB048DA}"/>
              </a:ext>
            </a:extLst>
          </p:cNvPr>
          <p:cNvSpPr>
            <a:spLocks noGrp="1"/>
          </p:cNvSpPr>
          <p:nvPr>
            <p:ph type="title"/>
          </p:nvPr>
        </p:nvSpPr>
        <p:spPr/>
        <p:txBody>
          <a:bodyPr/>
          <a:lstStyle/>
          <a:p>
            <a:r>
              <a:rPr lang="en-IN" dirty="0"/>
              <a:t>Spear phishing / Business Email Compromise</a:t>
            </a:r>
            <a:endParaRPr lang="en-GB" dirty="0"/>
          </a:p>
        </p:txBody>
      </p:sp>
      <p:pic>
        <p:nvPicPr>
          <p:cNvPr id="4" name="Picture 3">
            <a:extLst>
              <a:ext uri="{FF2B5EF4-FFF2-40B4-BE49-F238E27FC236}">
                <a16:creationId xmlns:a16="http://schemas.microsoft.com/office/drawing/2014/main" id="{B87C2B6F-3504-4217-8296-9529C4E70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047" y="792881"/>
            <a:ext cx="2135224" cy="4127366"/>
          </a:xfrm>
          <a:prstGeom prst="rect">
            <a:avLst/>
          </a:prstGeom>
        </p:spPr>
      </p:pic>
      <p:sp>
        <p:nvSpPr>
          <p:cNvPr id="3" name="TextBox 2">
            <a:extLst>
              <a:ext uri="{FF2B5EF4-FFF2-40B4-BE49-F238E27FC236}">
                <a16:creationId xmlns:a16="http://schemas.microsoft.com/office/drawing/2014/main" id="{7E31A975-08A6-4641-84EA-4F32036317F6}"/>
              </a:ext>
            </a:extLst>
          </p:cNvPr>
          <p:cNvSpPr txBox="1"/>
          <p:nvPr/>
        </p:nvSpPr>
        <p:spPr>
          <a:xfrm>
            <a:off x="1474470" y="1047566"/>
            <a:ext cx="6195060" cy="707886"/>
          </a:xfrm>
          <a:prstGeom prst="rect">
            <a:avLst/>
          </a:prstGeom>
          <a:noFill/>
        </p:spPr>
        <p:txBody>
          <a:bodyPr wrap="square" rtlCol="0">
            <a:spAutoFit/>
          </a:bodyPr>
          <a:lstStyle/>
          <a:p>
            <a:r>
              <a:rPr lang="en-IN" sz="4000" dirty="0"/>
              <a:t>Targeted phishing attack!</a:t>
            </a:r>
            <a:endParaRPr lang="en-GB" sz="4000" dirty="0"/>
          </a:p>
        </p:txBody>
      </p:sp>
      <p:pic>
        <p:nvPicPr>
          <p:cNvPr id="6" name="Picture 5">
            <a:extLst>
              <a:ext uri="{FF2B5EF4-FFF2-40B4-BE49-F238E27FC236}">
                <a16:creationId xmlns:a16="http://schemas.microsoft.com/office/drawing/2014/main" id="{701D6514-96C5-5E3E-1951-43EC59D3DA17}"/>
              </a:ext>
            </a:extLst>
          </p:cNvPr>
          <p:cNvPicPr>
            <a:picLocks noChangeAspect="1"/>
          </p:cNvPicPr>
          <p:nvPr/>
        </p:nvPicPr>
        <p:blipFill>
          <a:blip r:embed="rId3"/>
          <a:stretch>
            <a:fillRect/>
          </a:stretch>
        </p:blipFill>
        <p:spPr>
          <a:xfrm>
            <a:off x="3351083" y="1755452"/>
            <a:ext cx="5137771" cy="2992222"/>
          </a:xfrm>
          <a:prstGeom prst="rect">
            <a:avLst/>
          </a:prstGeom>
        </p:spPr>
      </p:pic>
    </p:spTree>
    <p:extLst>
      <p:ext uri="{BB962C8B-B14F-4D97-AF65-F5344CB8AC3E}">
        <p14:creationId xmlns:p14="http://schemas.microsoft.com/office/powerpoint/2010/main" val="4622079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347F26-EDCD-4DC5-980B-C8E7C3D2D2AF}"/>
              </a:ext>
            </a:extLst>
          </p:cNvPr>
          <p:cNvPicPr>
            <a:picLocks noChangeAspect="1"/>
          </p:cNvPicPr>
          <p:nvPr/>
        </p:nvPicPr>
        <p:blipFill>
          <a:blip r:embed="rId2"/>
          <a:stretch>
            <a:fillRect/>
          </a:stretch>
        </p:blipFill>
        <p:spPr>
          <a:xfrm>
            <a:off x="1167031" y="1546039"/>
            <a:ext cx="6650402" cy="550874"/>
          </a:xfrm>
          <a:prstGeom prst="rect">
            <a:avLst/>
          </a:prstGeom>
        </p:spPr>
      </p:pic>
      <p:pic>
        <p:nvPicPr>
          <p:cNvPr id="7" name="Picture 6">
            <a:extLst>
              <a:ext uri="{FF2B5EF4-FFF2-40B4-BE49-F238E27FC236}">
                <a16:creationId xmlns:a16="http://schemas.microsoft.com/office/drawing/2014/main" id="{85EF0423-89D5-431D-89D1-14E5297F4806}"/>
              </a:ext>
            </a:extLst>
          </p:cNvPr>
          <p:cNvPicPr>
            <a:picLocks noChangeAspect="1"/>
          </p:cNvPicPr>
          <p:nvPr/>
        </p:nvPicPr>
        <p:blipFill>
          <a:blip r:embed="rId3"/>
          <a:stretch>
            <a:fillRect/>
          </a:stretch>
        </p:blipFill>
        <p:spPr>
          <a:xfrm>
            <a:off x="1167031" y="2198055"/>
            <a:ext cx="6580682" cy="754773"/>
          </a:xfrm>
          <a:prstGeom prst="rect">
            <a:avLst/>
          </a:prstGeom>
        </p:spPr>
      </p:pic>
    </p:spTree>
    <p:extLst>
      <p:ext uri="{BB962C8B-B14F-4D97-AF65-F5344CB8AC3E}">
        <p14:creationId xmlns:p14="http://schemas.microsoft.com/office/powerpoint/2010/main" val="149421035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751C-659C-40FF-AB51-1F3E5532C860}"/>
              </a:ext>
            </a:extLst>
          </p:cNvPr>
          <p:cNvSpPr>
            <a:spLocks noGrp="1"/>
          </p:cNvSpPr>
          <p:nvPr>
            <p:ph type="title"/>
          </p:nvPr>
        </p:nvSpPr>
        <p:spPr/>
        <p:txBody>
          <a:bodyPr/>
          <a:lstStyle/>
          <a:p>
            <a:r>
              <a:rPr lang="en-GB" dirty="0"/>
              <a:t>Whaling</a:t>
            </a:r>
          </a:p>
        </p:txBody>
      </p:sp>
      <p:sp>
        <p:nvSpPr>
          <p:cNvPr id="3" name="Text Placeholder 2">
            <a:extLst>
              <a:ext uri="{FF2B5EF4-FFF2-40B4-BE49-F238E27FC236}">
                <a16:creationId xmlns:a16="http://schemas.microsoft.com/office/drawing/2014/main" id="{857D73A2-306B-46B5-8631-8EF722608A45}"/>
              </a:ext>
            </a:extLst>
          </p:cNvPr>
          <p:cNvSpPr>
            <a:spLocks noGrp="1"/>
          </p:cNvSpPr>
          <p:nvPr>
            <p:ph type="body" idx="1"/>
          </p:nvPr>
        </p:nvSpPr>
        <p:spPr>
          <a:xfrm>
            <a:off x="377631" y="851579"/>
            <a:ext cx="8080569" cy="3742646"/>
          </a:xfrm>
        </p:spPr>
        <p:txBody>
          <a:bodyPr/>
          <a:lstStyle/>
          <a:p>
            <a:pPr marL="114300" fontAlgn="auto">
              <a:buClr>
                <a:schemeClr val="accent2"/>
              </a:buClr>
              <a:buSzPts val="1800"/>
            </a:pPr>
            <a:endParaRPr lang="en-US" dirty="0">
              <a:solidFill>
                <a:schemeClr val="accent1"/>
              </a:solidFill>
              <a:latin typeface="+mn-lt"/>
              <a:ea typeface="+mn-ea"/>
              <a:cs typeface="+mn-cs"/>
              <a:sym typeface="Arial"/>
            </a:endParaRPr>
          </a:p>
          <a:p>
            <a:pPr marL="114300" fontAlgn="auto">
              <a:buClr>
                <a:schemeClr val="accent2"/>
              </a:buClr>
              <a:buSzPts val="1800"/>
            </a:pPr>
            <a:r>
              <a:rPr lang="en-US" dirty="0">
                <a:solidFill>
                  <a:schemeClr val="accent1"/>
                </a:solidFill>
                <a:latin typeface="+mn-lt"/>
                <a:ea typeface="+mn-ea"/>
                <a:cs typeface="+mn-cs"/>
                <a:sym typeface="Arial"/>
              </a:rPr>
              <a:t>Whaling is also a type of phishing attack where a  high-profile target is attacked.  </a:t>
            </a:r>
          </a:p>
          <a:p>
            <a:pPr marL="114300" fontAlgn="auto">
              <a:buClr>
                <a:schemeClr val="accent2"/>
              </a:buClr>
              <a:buSzPts val="1800"/>
            </a:pPr>
            <a:endParaRPr lang="en-US" dirty="0">
              <a:solidFill>
                <a:schemeClr val="accent1"/>
              </a:solidFill>
              <a:latin typeface="+mn-lt"/>
              <a:ea typeface="+mn-ea"/>
              <a:cs typeface="+mn-cs"/>
              <a:sym typeface="Arial"/>
            </a:endParaRPr>
          </a:p>
          <a:p>
            <a:pPr marL="114300">
              <a:buClr>
                <a:schemeClr val="accent2"/>
              </a:buClr>
              <a:buSzPts val="1800"/>
            </a:pPr>
            <a:endParaRPr lang="en-IN" dirty="0"/>
          </a:p>
          <a:p>
            <a:pPr marL="114300">
              <a:buClr>
                <a:schemeClr val="accent2"/>
              </a:buClr>
              <a:buSzPts val="1800"/>
            </a:pPr>
            <a:r>
              <a:rPr lang="en-IN" dirty="0"/>
              <a:t>The objective of whaling?</a:t>
            </a:r>
          </a:p>
          <a:p>
            <a:pPr marL="514350" lvl="1">
              <a:buClr>
                <a:schemeClr val="accent2"/>
              </a:buClr>
              <a:buSzPts val="1800"/>
            </a:pPr>
            <a:r>
              <a:rPr lang="en-IN" dirty="0"/>
              <a:t>Target a senior person in the organisation</a:t>
            </a:r>
          </a:p>
          <a:p>
            <a:pPr marL="514350" lvl="1">
              <a:buClr>
                <a:schemeClr val="accent2"/>
              </a:buClr>
              <a:buSzPts val="1800"/>
            </a:pPr>
            <a:r>
              <a:rPr lang="en-IN" dirty="0"/>
              <a:t>Get money transferred by masquerading as the senior person</a:t>
            </a:r>
          </a:p>
          <a:p>
            <a:pPr marL="514350" lvl="1">
              <a:buClr>
                <a:schemeClr val="accent2"/>
              </a:buClr>
              <a:buSzPts val="1800"/>
            </a:pPr>
            <a:r>
              <a:rPr lang="en-IN" dirty="0"/>
              <a:t>Steal sensitive information like intellectual property</a:t>
            </a:r>
          </a:p>
        </p:txBody>
      </p:sp>
    </p:spTree>
    <p:extLst>
      <p:ext uri="{BB962C8B-B14F-4D97-AF65-F5344CB8AC3E}">
        <p14:creationId xmlns:p14="http://schemas.microsoft.com/office/powerpoint/2010/main" val="58110897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30F086-FA23-4ECC-B7AC-6AEC165675F8}"/>
              </a:ext>
            </a:extLst>
          </p:cNvPr>
          <p:cNvPicPr>
            <a:picLocks noChangeAspect="1"/>
          </p:cNvPicPr>
          <p:nvPr/>
        </p:nvPicPr>
        <p:blipFill>
          <a:blip r:embed="rId2"/>
          <a:stretch>
            <a:fillRect/>
          </a:stretch>
        </p:blipFill>
        <p:spPr>
          <a:xfrm>
            <a:off x="464820" y="1070561"/>
            <a:ext cx="8214360" cy="1237420"/>
          </a:xfrm>
          <a:prstGeom prst="rect">
            <a:avLst/>
          </a:prstGeom>
        </p:spPr>
      </p:pic>
      <p:pic>
        <p:nvPicPr>
          <p:cNvPr id="6" name="Picture 5">
            <a:extLst>
              <a:ext uri="{FF2B5EF4-FFF2-40B4-BE49-F238E27FC236}">
                <a16:creationId xmlns:a16="http://schemas.microsoft.com/office/drawing/2014/main" id="{AF1CA1E6-3659-43AA-8759-863CCAA4A31F}"/>
              </a:ext>
            </a:extLst>
          </p:cNvPr>
          <p:cNvPicPr>
            <a:picLocks noChangeAspect="1"/>
          </p:cNvPicPr>
          <p:nvPr/>
        </p:nvPicPr>
        <p:blipFill>
          <a:blip r:embed="rId3"/>
          <a:stretch>
            <a:fillRect/>
          </a:stretch>
        </p:blipFill>
        <p:spPr>
          <a:xfrm>
            <a:off x="3558540" y="2678455"/>
            <a:ext cx="5326380" cy="1525304"/>
          </a:xfrm>
          <a:prstGeom prst="rect">
            <a:avLst/>
          </a:prstGeom>
        </p:spPr>
      </p:pic>
      <p:pic>
        <p:nvPicPr>
          <p:cNvPr id="9" name="Picture 8">
            <a:extLst>
              <a:ext uri="{FF2B5EF4-FFF2-40B4-BE49-F238E27FC236}">
                <a16:creationId xmlns:a16="http://schemas.microsoft.com/office/drawing/2014/main" id="{E3BDBFB1-6B2C-43D9-8562-CA3A439AC277}"/>
              </a:ext>
            </a:extLst>
          </p:cNvPr>
          <p:cNvPicPr>
            <a:picLocks noChangeAspect="1"/>
          </p:cNvPicPr>
          <p:nvPr/>
        </p:nvPicPr>
        <p:blipFill>
          <a:blip r:embed="rId4"/>
          <a:stretch>
            <a:fillRect/>
          </a:stretch>
        </p:blipFill>
        <p:spPr>
          <a:xfrm>
            <a:off x="373595" y="3236766"/>
            <a:ext cx="3184945" cy="466554"/>
          </a:xfrm>
          <a:prstGeom prst="rect">
            <a:avLst/>
          </a:prstGeom>
        </p:spPr>
      </p:pic>
    </p:spTree>
    <p:extLst>
      <p:ext uri="{BB962C8B-B14F-4D97-AF65-F5344CB8AC3E}">
        <p14:creationId xmlns:p14="http://schemas.microsoft.com/office/powerpoint/2010/main" val="4717687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149E9-1905-CF47-87B9-78ED2AC08A06}"/>
              </a:ext>
            </a:extLst>
          </p:cNvPr>
          <p:cNvSpPr>
            <a:spLocks noGrp="1"/>
          </p:cNvSpPr>
          <p:nvPr>
            <p:ph type="title"/>
          </p:nvPr>
        </p:nvSpPr>
        <p:spPr/>
        <p:txBody>
          <a:bodyPr/>
          <a:lstStyle/>
          <a:p>
            <a:r>
              <a:rPr lang="en-US" dirty="0"/>
              <a:t>Socially Engineered attacks </a:t>
            </a:r>
          </a:p>
        </p:txBody>
      </p:sp>
      <p:sp>
        <p:nvSpPr>
          <p:cNvPr id="3" name="Text Placeholder 2">
            <a:extLst>
              <a:ext uri="{FF2B5EF4-FFF2-40B4-BE49-F238E27FC236}">
                <a16:creationId xmlns:a16="http://schemas.microsoft.com/office/drawing/2014/main" id="{4EEFBEA5-91E9-4C45-8196-8D2E0B0A89F6}"/>
              </a:ext>
            </a:extLst>
          </p:cNvPr>
          <p:cNvSpPr>
            <a:spLocks noGrp="1"/>
          </p:cNvSpPr>
          <p:nvPr>
            <p:ph type="body" idx="1"/>
          </p:nvPr>
        </p:nvSpPr>
        <p:spPr/>
        <p:txBody>
          <a:bodyPr/>
          <a:lstStyle/>
          <a:p>
            <a:pPr hangingPunct="0"/>
            <a:endParaRPr lang="en-US" dirty="0">
              <a:solidFill>
                <a:schemeClr val="accent1"/>
              </a:solidFill>
            </a:endParaRPr>
          </a:p>
          <a:p>
            <a:pPr hangingPunct="0"/>
            <a:r>
              <a:rPr lang="en-US" dirty="0">
                <a:solidFill>
                  <a:schemeClr val="accent1"/>
                </a:solidFill>
              </a:rPr>
              <a:t>Socially Engineered Attacks aim at taking advantage of human trust and using psychological manipulation to deceive users to gain access to sensitive information or to conduct fraud. </a:t>
            </a:r>
          </a:p>
          <a:p>
            <a:pPr hangingPunct="0"/>
            <a:endParaRPr lang="en-US" dirty="0">
              <a:solidFill>
                <a:schemeClr val="accent1"/>
              </a:solidFill>
            </a:endParaRPr>
          </a:p>
          <a:p>
            <a:pPr hangingPunct="0"/>
            <a:r>
              <a:rPr lang="en-US" dirty="0">
                <a:solidFill>
                  <a:schemeClr val="accent1"/>
                </a:solidFill>
              </a:rPr>
              <a:t>Stages in a socially engineered attack </a:t>
            </a:r>
          </a:p>
          <a:p>
            <a:pPr hangingPunct="0"/>
            <a:endParaRPr lang="en-US" dirty="0">
              <a:solidFill>
                <a:schemeClr val="accent1"/>
              </a:solidFill>
            </a:endParaRPr>
          </a:p>
          <a:p>
            <a:pPr marL="114300" indent="0" hangingPunct="0">
              <a:buNone/>
            </a:pPr>
            <a:r>
              <a:rPr lang="en-US" dirty="0">
                <a:solidFill>
                  <a:schemeClr val="accent1"/>
                </a:solidFill>
              </a:rPr>
              <a:t>     </a:t>
            </a:r>
          </a:p>
          <a:p>
            <a:pPr hangingPunct="0"/>
            <a:endParaRPr lang="en-US" dirty="0">
              <a:solidFill>
                <a:schemeClr val="accent1"/>
              </a:solidFill>
            </a:endParaRPr>
          </a:p>
          <a:p>
            <a:pPr hangingPunct="0"/>
            <a:endParaRPr lang="en-US" dirty="0">
              <a:solidFill>
                <a:schemeClr val="accent1"/>
              </a:solidFill>
            </a:endParaRPr>
          </a:p>
          <a:p>
            <a:pPr hangingPunct="0"/>
            <a:endParaRPr lang="en-US" dirty="0">
              <a:solidFill>
                <a:schemeClr val="accent1"/>
              </a:solidFill>
            </a:endParaRPr>
          </a:p>
        </p:txBody>
      </p:sp>
      <p:graphicFrame>
        <p:nvGraphicFramePr>
          <p:cNvPr id="4" name="Diagram 3">
            <a:extLst>
              <a:ext uri="{FF2B5EF4-FFF2-40B4-BE49-F238E27FC236}">
                <a16:creationId xmlns:a16="http://schemas.microsoft.com/office/drawing/2014/main" id="{E0C4C33C-4A5E-C14B-872B-5A588A3429CE}"/>
              </a:ext>
            </a:extLst>
          </p:cNvPr>
          <p:cNvGraphicFramePr/>
          <p:nvPr>
            <p:extLst>
              <p:ext uri="{D42A27DB-BD31-4B8C-83A1-F6EECF244321}">
                <p14:modId xmlns:p14="http://schemas.microsoft.com/office/powerpoint/2010/main" val="1206165114"/>
              </p:ext>
            </p:extLst>
          </p:nvPr>
        </p:nvGraphicFramePr>
        <p:xfrm>
          <a:off x="808670" y="2800339"/>
          <a:ext cx="6096000" cy="1093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219023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34FBC8-65B6-4CC7-8749-5B72E4643DF4}"/>
              </a:ext>
            </a:extLst>
          </p:cNvPr>
          <p:cNvPicPr>
            <a:picLocks noChangeAspect="1"/>
          </p:cNvPicPr>
          <p:nvPr/>
        </p:nvPicPr>
        <p:blipFill>
          <a:blip r:embed="rId2"/>
          <a:stretch>
            <a:fillRect/>
          </a:stretch>
        </p:blipFill>
        <p:spPr>
          <a:xfrm>
            <a:off x="873614" y="373272"/>
            <a:ext cx="7142626" cy="1619703"/>
          </a:xfrm>
          <a:prstGeom prst="rect">
            <a:avLst/>
          </a:prstGeom>
        </p:spPr>
      </p:pic>
      <p:pic>
        <p:nvPicPr>
          <p:cNvPr id="5" name="Picture 4">
            <a:extLst>
              <a:ext uri="{FF2B5EF4-FFF2-40B4-BE49-F238E27FC236}">
                <a16:creationId xmlns:a16="http://schemas.microsoft.com/office/drawing/2014/main" id="{EAC640E5-112C-45D1-9B02-1F79CA556EED}"/>
              </a:ext>
            </a:extLst>
          </p:cNvPr>
          <p:cNvPicPr>
            <a:picLocks noChangeAspect="1"/>
          </p:cNvPicPr>
          <p:nvPr/>
        </p:nvPicPr>
        <p:blipFill>
          <a:blip r:embed="rId3"/>
          <a:stretch>
            <a:fillRect/>
          </a:stretch>
        </p:blipFill>
        <p:spPr>
          <a:xfrm>
            <a:off x="510540" y="3429229"/>
            <a:ext cx="3083756" cy="683540"/>
          </a:xfrm>
          <a:prstGeom prst="rect">
            <a:avLst/>
          </a:prstGeom>
        </p:spPr>
      </p:pic>
      <p:pic>
        <p:nvPicPr>
          <p:cNvPr id="6" name="Picture 5">
            <a:extLst>
              <a:ext uri="{FF2B5EF4-FFF2-40B4-BE49-F238E27FC236}">
                <a16:creationId xmlns:a16="http://schemas.microsoft.com/office/drawing/2014/main" id="{B5097FC3-EE5F-4AFA-81A3-78CA954888EB}"/>
              </a:ext>
            </a:extLst>
          </p:cNvPr>
          <p:cNvPicPr>
            <a:picLocks noChangeAspect="1"/>
          </p:cNvPicPr>
          <p:nvPr/>
        </p:nvPicPr>
        <p:blipFill>
          <a:blip r:embed="rId4"/>
          <a:stretch>
            <a:fillRect/>
          </a:stretch>
        </p:blipFill>
        <p:spPr>
          <a:xfrm>
            <a:off x="3594296" y="3150525"/>
            <a:ext cx="5351584" cy="1203314"/>
          </a:xfrm>
          <a:prstGeom prst="rect">
            <a:avLst/>
          </a:prstGeom>
        </p:spPr>
      </p:pic>
    </p:spTree>
    <p:extLst>
      <p:ext uri="{BB962C8B-B14F-4D97-AF65-F5344CB8AC3E}">
        <p14:creationId xmlns:p14="http://schemas.microsoft.com/office/powerpoint/2010/main" val="13147156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148B-2779-F5CD-FE5D-454ADD8CF030}"/>
              </a:ext>
            </a:extLst>
          </p:cNvPr>
          <p:cNvSpPr>
            <a:spLocks noGrp="1"/>
          </p:cNvSpPr>
          <p:nvPr>
            <p:ph type="title"/>
          </p:nvPr>
        </p:nvSpPr>
        <p:spPr/>
        <p:txBody>
          <a:bodyPr/>
          <a:lstStyle/>
          <a:p>
            <a:r>
              <a:rPr lang="en-IN" dirty="0"/>
              <a:t>Fake customer service numbers</a:t>
            </a:r>
          </a:p>
        </p:txBody>
      </p:sp>
      <p:grpSp>
        <p:nvGrpSpPr>
          <p:cNvPr id="3" name="Group 2">
            <a:extLst>
              <a:ext uri="{FF2B5EF4-FFF2-40B4-BE49-F238E27FC236}">
                <a16:creationId xmlns:a16="http://schemas.microsoft.com/office/drawing/2014/main" id="{5C7D3714-8638-E1F2-0E4B-A8B6C0B164A7}"/>
              </a:ext>
            </a:extLst>
          </p:cNvPr>
          <p:cNvGrpSpPr/>
          <p:nvPr/>
        </p:nvGrpSpPr>
        <p:grpSpPr>
          <a:xfrm>
            <a:off x="297834" y="1026676"/>
            <a:ext cx="3573126" cy="939284"/>
            <a:chOff x="111560" y="563865"/>
            <a:chExt cx="1324570" cy="529828"/>
          </a:xfrm>
        </p:grpSpPr>
        <p:sp>
          <p:nvSpPr>
            <p:cNvPr id="5" name="Arrow: Chevron 4">
              <a:extLst>
                <a:ext uri="{FF2B5EF4-FFF2-40B4-BE49-F238E27FC236}">
                  <a16:creationId xmlns:a16="http://schemas.microsoft.com/office/drawing/2014/main" id="{14DF5F3D-F60D-B4FC-6A56-905E22A99FA7}"/>
                </a:ext>
              </a:extLst>
            </p:cNvPr>
            <p:cNvSpPr/>
            <p:nvPr/>
          </p:nvSpPr>
          <p:spPr>
            <a:xfrm>
              <a:off x="111560" y="563865"/>
              <a:ext cx="1324570" cy="52982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Arrow: Chevron 4">
              <a:extLst>
                <a:ext uri="{FF2B5EF4-FFF2-40B4-BE49-F238E27FC236}">
                  <a16:creationId xmlns:a16="http://schemas.microsoft.com/office/drawing/2014/main" id="{C3ABDEAC-E2C3-3639-3342-50D746A03F6D}"/>
                </a:ext>
              </a:extLst>
            </p:cNvPr>
            <p:cNvSpPr txBox="1"/>
            <p:nvPr/>
          </p:nvSpPr>
          <p:spPr>
            <a:xfrm>
              <a:off x="376474" y="563865"/>
              <a:ext cx="794742" cy="529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17336" rIns="17336" bIns="17336" numCol="1" spcCol="1270" anchor="ctr" anchorCtr="0">
              <a:noAutofit/>
            </a:bodyPr>
            <a:lstStyle/>
            <a:p>
              <a:pPr lvl="0"/>
              <a:r>
                <a:rPr lang="en-IN" sz="1600" dirty="0"/>
                <a:t>Fraudsters look for popular, but unclaimed businesses on Google</a:t>
              </a:r>
            </a:p>
          </p:txBody>
        </p:sp>
      </p:grpSp>
      <p:grpSp>
        <p:nvGrpSpPr>
          <p:cNvPr id="7" name="Group 6">
            <a:extLst>
              <a:ext uri="{FF2B5EF4-FFF2-40B4-BE49-F238E27FC236}">
                <a16:creationId xmlns:a16="http://schemas.microsoft.com/office/drawing/2014/main" id="{D304E0B6-426C-A2C5-556E-8B4A51DE14A2}"/>
              </a:ext>
            </a:extLst>
          </p:cNvPr>
          <p:cNvGrpSpPr/>
          <p:nvPr/>
        </p:nvGrpSpPr>
        <p:grpSpPr>
          <a:xfrm>
            <a:off x="297834" y="2144018"/>
            <a:ext cx="3573126" cy="939284"/>
            <a:chOff x="111560" y="563865"/>
            <a:chExt cx="1324570" cy="529828"/>
          </a:xfrm>
        </p:grpSpPr>
        <p:sp>
          <p:nvSpPr>
            <p:cNvPr id="8" name="Arrow: Chevron 7">
              <a:extLst>
                <a:ext uri="{FF2B5EF4-FFF2-40B4-BE49-F238E27FC236}">
                  <a16:creationId xmlns:a16="http://schemas.microsoft.com/office/drawing/2014/main" id="{14FA8782-E5B0-0093-9023-128DCAF6CC8B}"/>
                </a:ext>
              </a:extLst>
            </p:cNvPr>
            <p:cNvSpPr/>
            <p:nvPr/>
          </p:nvSpPr>
          <p:spPr>
            <a:xfrm>
              <a:off x="111560" y="563865"/>
              <a:ext cx="1324570" cy="52982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Arrow: Chevron 4">
              <a:extLst>
                <a:ext uri="{FF2B5EF4-FFF2-40B4-BE49-F238E27FC236}">
                  <a16:creationId xmlns:a16="http://schemas.microsoft.com/office/drawing/2014/main" id="{1513888C-9CA4-7CD4-D059-F0AD87C8CABF}"/>
                </a:ext>
              </a:extLst>
            </p:cNvPr>
            <p:cNvSpPr txBox="1"/>
            <p:nvPr/>
          </p:nvSpPr>
          <p:spPr>
            <a:xfrm>
              <a:off x="376474" y="563865"/>
              <a:ext cx="794742" cy="529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17336" rIns="17336" bIns="17336" numCol="1" spcCol="1270" anchor="ctr" anchorCtr="0">
              <a:noAutofit/>
            </a:bodyPr>
            <a:lstStyle/>
            <a:p>
              <a:pPr lvl="0"/>
              <a:r>
                <a:rPr lang="en-IN" sz="1600" dirty="0"/>
                <a:t>Create fake pages on Facebook</a:t>
              </a:r>
            </a:p>
          </p:txBody>
        </p:sp>
      </p:grpSp>
      <p:grpSp>
        <p:nvGrpSpPr>
          <p:cNvPr id="10" name="Group 9">
            <a:extLst>
              <a:ext uri="{FF2B5EF4-FFF2-40B4-BE49-F238E27FC236}">
                <a16:creationId xmlns:a16="http://schemas.microsoft.com/office/drawing/2014/main" id="{2D3B4840-54E7-18E2-03C5-C136BFFC567F}"/>
              </a:ext>
            </a:extLst>
          </p:cNvPr>
          <p:cNvGrpSpPr/>
          <p:nvPr/>
        </p:nvGrpSpPr>
        <p:grpSpPr>
          <a:xfrm>
            <a:off x="297834" y="3261360"/>
            <a:ext cx="3573126" cy="939284"/>
            <a:chOff x="111560" y="563865"/>
            <a:chExt cx="1324570" cy="529828"/>
          </a:xfrm>
        </p:grpSpPr>
        <p:sp>
          <p:nvSpPr>
            <p:cNvPr id="11" name="Arrow: Chevron 10">
              <a:extLst>
                <a:ext uri="{FF2B5EF4-FFF2-40B4-BE49-F238E27FC236}">
                  <a16:creationId xmlns:a16="http://schemas.microsoft.com/office/drawing/2014/main" id="{04C4E149-EA82-2B4E-9190-103DB175280F}"/>
                </a:ext>
              </a:extLst>
            </p:cNvPr>
            <p:cNvSpPr/>
            <p:nvPr/>
          </p:nvSpPr>
          <p:spPr>
            <a:xfrm>
              <a:off x="111560" y="563865"/>
              <a:ext cx="1324570" cy="52982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Arrow: Chevron 4">
              <a:extLst>
                <a:ext uri="{FF2B5EF4-FFF2-40B4-BE49-F238E27FC236}">
                  <a16:creationId xmlns:a16="http://schemas.microsoft.com/office/drawing/2014/main" id="{559B0DF2-39A9-5BAE-1A18-724847800D5B}"/>
                </a:ext>
              </a:extLst>
            </p:cNvPr>
            <p:cNvSpPr txBox="1"/>
            <p:nvPr/>
          </p:nvSpPr>
          <p:spPr>
            <a:xfrm>
              <a:off x="376474" y="563865"/>
              <a:ext cx="794742" cy="529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17336" rIns="17336" bIns="17336" numCol="1" spcCol="1270" anchor="ctr" anchorCtr="0">
              <a:noAutofit/>
            </a:bodyPr>
            <a:lstStyle/>
            <a:p>
              <a:pPr lvl="0"/>
              <a:r>
                <a:rPr lang="en-IN" sz="1600" dirty="0"/>
                <a:t>Create fake handles on Twitter</a:t>
              </a:r>
            </a:p>
          </p:txBody>
        </p:sp>
      </p:grpSp>
      <p:graphicFrame>
        <p:nvGraphicFramePr>
          <p:cNvPr id="13" name="Diagram 12">
            <a:extLst>
              <a:ext uri="{FF2B5EF4-FFF2-40B4-BE49-F238E27FC236}">
                <a16:creationId xmlns:a16="http://schemas.microsoft.com/office/drawing/2014/main" id="{3F7DA5DC-A852-0918-3D14-B0EF4F8D3EE9}"/>
              </a:ext>
            </a:extLst>
          </p:cNvPr>
          <p:cNvGraphicFramePr/>
          <p:nvPr>
            <p:extLst>
              <p:ext uri="{D42A27DB-BD31-4B8C-83A1-F6EECF244321}">
                <p14:modId xmlns:p14="http://schemas.microsoft.com/office/powerpoint/2010/main" val="288339673"/>
              </p:ext>
            </p:extLst>
          </p:nvPr>
        </p:nvGraphicFramePr>
        <p:xfrm>
          <a:off x="4655166" y="486727"/>
          <a:ext cx="4191000" cy="3963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a:extLst>
              <a:ext uri="{FF2B5EF4-FFF2-40B4-BE49-F238E27FC236}">
                <a16:creationId xmlns:a16="http://schemas.microsoft.com/office/drawing/2014/main" id="{75FAC64D-8384-CAB0-07C8-EA4D9FD595B3}"/>
              </a:ext>
            </a:extLst>
          </p:cNvPr>
          <p:cNvGrpSpPr/>
          <p:nvPr/>
        </p:nvGrpSpPr>
        <p:grpSpPr>
          <a:xfrm>
            <a:off x="4081330" y="2397210"/>
            <a:ext cx="370060" cy="432900"/>
            <a:chOff x="1920943" y="1765226"/>
            <a:chExt cx="370060" cy="432900"/>
          </a:xfrm>
        </p:grpSpPr>
        <p:sp>
          <p:nvSpPr>
            <p:cNvPr id="15" name="Arrow: Right 14">
              <a:extLst>
                <a:ext uri="{FF2B5EF4-FFF2-40B4-BE49-F238E27FC236}">
                  <a16:creationId xmlns:a16="http://schemas.microsoft.com/office/drawing/2014/main" id="{50677FF1-71D4-99A1-A5FD-5E7EA3F68BDB}"/>
                </a:ext>
              </a:extLst>
            </p:cNvPr>
            <p:cNvSpPr/>
            <p:nvPr/>
          </p:nvSpPr>
          <p:spPr>
            <a:xfrm>
              <a:off x="1920943" y="1765226"/>
              <a:ext cx="370060" cy="432900"/>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Arrow: Right 4">
              <a:extLst>
                <a:ext uri="{FF2B5EF4-FFF2-40B4-BE49-F238E27FC236}">
                  <a16:creationId xmlns:a16="http://schemas.microsoft.com/office/drawing/2014/main" id="{65442593-D8D4-7AA2-0FD9-48810F44BF86}"/>
                </a:ext>
              </a:extLst>
            </p:cNvPr>
            <p:cNvSpPr txBox="1"/>
            <p:nvPr/>
          </p:nvSpPr>
          <p:spPr>
            <a:xfrm>
              <a:off x="1920943" y="1851806"/>
              <a:ext cx="259042" cy="2597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a:p>
          </p:txBody>
        </p:sp>
      </p:grpSp>
    </p:spTree>
    <p:extLst>
      <p:ext uri="{BB962C8B-B14F-4D97-AF65-F5344CB8AC3E}">
        <p14:creationId xmlns:p14="http://schemas.microsoft.com/office/powerpoint/2010/main" val="37333803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148B-2779-F5CD-FE5D-454ADD8CF030}"/>
              </a:ext>
            </a:extLst>
          </p:cNvPr>
          <p:cNvSpPr>
            <a:spLocks noGrp="1"/>
          </p:cNvSpPr>
          <p:nvPr>
            <p:ph type="title"/>
          </p:nvPr>
        </p:nvSpPr>
        <p:spPr/>
        <p:txBody>
          <a:bodyPr/>
          <a:lstStyle/>
          <a:p>
            <a:r>
              <a:rPr lang="en-IN" dirty="0"/>
              <a:t>Fake customer service numbers</a:t>
            </a:r>
          </a:p>
        </p:txBody>
      </p:sp>
      <p:pic>
        <p:nvPicPr>
          <p:cNvPr id="4" name="Picture 3">
            <a:extLst>
              <a:ext uri="{FF2B5EF4-FFF2-40B4-BE49-F238E27FC236}">
                <a16:creationId xmlns:a16="http://schemas.microsoft.com/office/drawing/2014/main" id="{D95BEEDC-ECDA-9A53-CCEE-2E46AFD51773}"/>
              </a:ext>
            </a:extLst>
          </p:cNvPr>
          <p:cNvPicPr>
            <a:picLocks noChangeAspect="1"/>
          </p:cNvPicPr>
          <p:nvPr/>
        </p:nvPicPr>
        <p:blipFill>
          <a:blip r:embed="rId2"/>
          <a:stretch>
            <a:fillRect/>
          </a:stretch>
        </p:blipFill>
        <p:spPr>
          <a:xfrm>
            <a:off x="377631" y="1623010"/>
            <a:ext cx="4502271" cy="2065262"/>
          </a:xfrm>
          <a:prstGeom prst="rect">
            <a:avLst/>
          </a:prstGeom>
        </p:spPr>
      </p:pic>
      <p:sp>
        <p:nvSpPr>
          <p:cNvPr id="17" name="Text Placeholder 2">
            <a:extLst>
              <a:ext uri="{FF2B5EF4-FFF2-40B4-BE49-F238E27FC236}">
                <a16:creationId xmlns:a16="http://schemas.microsoft.com/office/drawing/2014/main" id="{708D25FD-5C26-F36C-3367-A7416943CD11}"/>
              </a:ext>
            </a:extLst>
          </p:cNvPr>
          <p:cNvSpPr>
            <a:spLocks noGrp="1"/>
          </p:cNvSpPr>
          <p:nvPr>
            <p:ph type="body" idx="1"/>
          </p:nvPr>
        </p:nvSpPr>
        <p:spPr>
          <a:xfrm>
            <a:off x="5173980" y="1499279"/>
            <a:ext cx="3389948" cy="3042241"/>
          </a:xfrm>
        </p:spPr>
        <p:txBody>
          <a:bodyPr/>
          <a:lstStyle/>
          <a:p>
            <a:pPr hangingPunct="0"/>
            <a:r>
              <a:rPr lang="en-US" dirty="0">
                <a:solidFill>
                  <a:schemeClr val="accent1"/>
                </a:solidFill>
              </a:rPr>
              <a:t>Obtain the number from verified websites</a:t>
            </a:r>
          </a:p>
          <a:p>
            <a:pPr hangingPunct="0"/>
            <a:endParaRPr lang="en-US" dirty="0">
              <a:solidFill>
                <a:schemeClr val="accent1"/>
              </a:solidFill>
            </a:endParaRPr>
          </a:p>
          <a:p>
            <a:pPr hangingPunct="0"/>
            <a:r>
              <a:rPr lang="en-US" dirty="0">
                <a:solidFill>
                  <a:schemeClr val="accent1"/>
                </a:solidFill>
              </a:rPr>
              <a:t>If in social media, look for how old the profile is and any review comments</a:t>
            </a:r>
          </a:p>
          <a:p>
            <a:pPr hangingPunct="0"/>
            <a:endParaRPr lang="en-US" dirty="0">
              <a:solidFill>
                <a:schemeClr val="accent1"/>
              </a:solidFill>
            </a:endParaRPr>
          </a:p>
          <a:p>
            <a:pPr hangingPunct="0"/>
            <a:r>
              <a:rPr lang="en-US" dirty="0">
                <a:solidFill>
                  <a:schemeClr val="accent1"/>
                </a:solidFill>
              </a:rPr>
              <a:t>Disconnect if anything suspicious like sharing OTPs, installing apps, </a:t>
            </a:r>
            <a:r>
              <a:rPr lang="en-US" dirty="0" err="1">
                <a:solidFill>
                  <a:schemeClr val="accent1"/>
                </a:solidFill>
              </a:rPr>
              <a:t>etc</a:t>
            </a:r>
            <a:endParaRPr lang="en-US" dirty="0">
              <a:solidFill>
                <a:schemeClr val="accent1"/>
              </a:solidFill>
            </a:endParaRPr>
          </a:p>
        </p:txBody>
      </p:sp>
      <p:sp>
        <p:nvSpPr>
          <p:cNvPr id="18" name="TextBox 17">
            <a:extLst>
              <a:ext uri="{FF2B5EF4-FFF2-40B4-BE49-F238E27FC236}">
                <a16:creationId xmlns:a16="http://schemas.microsoft.com/office/drawing/2014/main" id="{A39941A7-1EAC-B157-9590-7FCD2C662406}"/>
              </a:ext>
            </a:extLst>
          </p:cNvPr>
          <p:cNvSpPr txBox="1"/>
          <p:nvPr/>
        </p:nvSpPr>
        <p:spPr>
          <a:xfrm>
            <a:off x="6449854" y="804080"/>
            <a:ext cx="838200" cy="461665"/>
          </a:xfrm>
          <a:prstGeom prst="rect">
            <a:avLst/>
          </a:prstGeom>
          <a:solidFill>
            <a:schemeClr val="accent1"/>
          </a:solidFill>
        </p:spPr>
        <p:txBody>
          <a:bodyPr wrap="square" rtlCol="0">
            <a:spAutoFit/>
          </a:bodyPr>
          <a:lstStyle/>
          <a:p>
            <a:r>
              <a:rPr lang="en-IN" sz="2400" dirty="0">
                <a:solidFill>
                  <a:schemeClr val="bg1"/>
                </a:solidFill>
              </a:rPr>
              <a:t>Tips</a:t>
            </a:r>
            <a:endParaRPr lang="en-IN" dirty="0">
              <a:solidFill>
                <a:schemeClr val="bg1"/>
              </a:solidFill>
            </a:endParaRPr>
          </a:p>
        </p:txBody>
      </p:sp>
    </p:spTree>
    <p:extLst>
      <p:ext uri="{BB962C8B-B14F-4D97-AF65-F5344CB8AC3E}">
        <p14:creationId xmlns:p14="http://schemas.microsoft.com/office/powerpoint/2010/main" val="107236567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148B-2779-F5CD-FE5D-454ADD8CF030}"/>
              </a:ext>
            </a:extLst>
          </p:cNvPr>
          <p:cNvSpPr>
            <a:spLocks noGrp="1"/>
          </p:cNvSpPr>
          <p:nvPr>
            <p:ph type="title"/>
          </p:nvPr>
        </p:nvSpPr>
        <p:spPr/>
        <p:txBody>
          <a:bodyPr/>
          <a:lstStyle/>
          <a:p>
            <a:r>
              <a:rPr lang="en-IN" dirty="0"/>
              <a:t>Matrimonial / romance scams</a:t>
            </a:r>
          </a:p>
        </p:txBody>
      </p:sp>
      <p:graphicFrame>
        <p:nvGraphicFramePr>
          <p:cNvPr id="13" name="Diagram 12">
            <a:extLst>
              <a:ext uri="{FF2B5EF4-FFF2-40B4-BE49-F238E27FC236}">
                <a16:creationId xmlns:a16="http://schemas.microsoft.com/office/drawing/2014/main" id="{3F7DA5DC-A852-0918-3D14-B0EF4F8D3EE9}"/>
              </a:ext>
            </a:extLst>
          </p:cNvPr>
          <p:cNvGraphicFramePr/>
          <p:nvPr>
            <p:extLst>
              <p:ext uri="{D42A27DB-BD31-4B8C-83A1-F6EECF244321}">
                <p14:modId xmlns:p14="http://schemas.microsoft.com/office/powerpoint/2010/main" val="2361291074"/>
              </p:ext>
            </p:extLst>
          </p:nvPr>
        </p:nvGraphicFramePr>
        <p:xfrm>
          <a:off x="473392" y="691514"/>
          <a:ext cx="5698808" cy="3963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BFC3D618-C959-51FD-77AA-A5DDC61BD08B}"/>
              </a:ext>
            </a:extLst>
          </p:cNvPr>
          <p:cNvGrpSpPr/>
          <p:nvPr/>
        </p:nvGrpSpPr>
        <p:grpSpPr>
          <a:xfrm>
            <a:off x="6385706" y="2461027"/>
            <a:ext cx="370060" cy="432900"/>
            <a:chOff x="1920943" y="1765226"/>
            <a:chExt cx="370060" cy="432900"/>
          </a:xfrm>
        </p:grpSpPr>
        <p:sp>
          <p:nvSpPr>
            <p:cNvPr id="17" name="Arrow: Right 16">
              <a:extLst>
                <a:ext uri="{FF2B5EF4-FFF2-40B4-BE49-F238E27FC236}">
                  <a16:creationId xmlns:a16="http://schemas.microsoft.com/office/drawing/2014/main" id="{17CB1E63-3C4F-8DE6-4B72-2B2953A226B8}"/>
                </a:ext>
              </a:extLst>
            </p:cNvPr>
            <p:cNvSpPr/>
            <p:nvPr/>
          </p:nvSpPr>
          <p:spPr>
            <a:xfrm>
              <a:off x="1920943" y="1765226"/>
              <a:ext cx="370060" cy="432900"/>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8" name="Arrow: Right 4">
              <a:extLst>
                <a:ext uri="{FF2B5EF4-FFF2-40B4-BE49-F238E27FC236}">
                  <a16:creationId xmlns:a16="http://schemas.microsoft.com/office/drawing/2014/main" id="{6512FD05-FAAC-9977-3B46-87E0661A581B}"/>
                </a:ext>
              </a:extLst>
            </p:cNvPr>
            <p:cNvSpPr txBox="1"/>
            <p:nvPr/>
          </p:nvSpPr>
          <p:spPr>
            <a:xfrm>
              <a:off x="1920943" y="1851806"/>
              <a:ext cx="259042" cy="2597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a:p>
          </p:txBody>
        </p:sp>
      </p:grpSp>
      <p:grpSp>
        <p:nvGrpSpPr>
          <p:cNvPr id="19" name="Group 18">
            <a:extLst>
              <a:ext uri="{FF2B5EF4-FFF2-40B4-BE49-F238E27FC236}">
                <a16:creationId xmlns:a16="http://schemas.microsoft.com/office/drawing/2014/main" id="{2B703EBE-FA94-F51A-9539-3016723A84DC}"/>
              </a:ext>
            </a:extLst>
          </p:cNvPr>
          <p:cNvGrpSpPr/>
          <p:nvPr/>
        </p:nvGrpSpPr>
        <p:grpSpPr>
          <a:xfrm>
            <a:off x="6809252" y="1284720"/>
            <a:ext cx="1868094" cy="1354657"/>
            <a:chOff x="4314591" y="1152012"/>
            <a:chExt cx="1539086" cy="1659327"/>
          </a:xfrm>
        </p:grpSpPr>
        <p:sp>
          <p:nvSpPr>
            <p:cNvPr id="20" name="Rectangle: Rounded Corners 19">
              <a:extLst>
                <a:ext uri="{FF2B5EF4-FFF2-40B4-BE49-F238E27FC236}">
                  <a16:creationId xmlns:a16="http://schemas.microsoft.com/office/drawing/2014/main" id="{960E2C40-DF70-46D4-20E7-77B04D9A4C9B}"/>
                </a:ext>
              </a:extLst>
            </p:cNvPr>
            <p:cNvSpPr/>
            <p:nvPr/>
          </p:nvSpPr>
          <p:spPr>
            <a:xfrm>
              <a:off x="4314591" y="1152012"/>
              <a:ext cx="1539086" cy="165932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25CC785F-F32C-6B9F-EFF3-360F25A73A87}"/>
                </a:ext>
              </a:extLst>
            </p:cNvPr>
            <p:cNvSpPr txBox="1"/>
            <p:nvPr/>
          </p:nvSpPr>
          <p:spPr>
            <a:xfrm>
              <a:off x="4359669" y="1197090"/>
              <a:ext cx="1448930" cy="15209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Gifts sent from broad and held at customs</a:t>
              </a:r>
            </a:p>
          </p:txBody>
        </p:sp>
      </p:grpSp>
      <p:grpSp>
        <p:nvGrpSpPr>
          <p:cNvPr id="22" name="Group 21">
            <a:extLst>
              <a:ext uri="{FF2B5EF4-FFF2-40B4-BE49-F238E27FC236}">
                <a16:creationId xmlns:a16="http://schemas.microsoft.com/office/drawing/2014/main" id="{59EBE5EC-19FC-8258-FCA0-2D59E7E385B8}"/>
              </a:ext>
            </a:extLst>
          </p:cNvPr>
          <p:cNvGrpSpPr/>
          <p:nvPr/>
        </p:nvGrpSpPr>
        <p:grpSpPr>
          <a:xfrm>
            <a:off x="6809252" y="2715577"/>
            <a:ext cx="1868094" cy="1354657"/>
            <a:chOff x="4314591" y="1152012"/>
            <a:chExt cx="1539086" cy="1659327"/>
          </a:xfrm>
        </p:grpSpPr>
        <p:sp>
          <p:nvSpPr>
            <p:cNvPr id="23" name="Rectangle: Rounded Corners 22">
              <a:extLst>
                <a:ext uri="{FF2B5EF4-FFF2-40B4-BE49-F238E27FC236}">
                  <a16:creationId xmlns:a16="http://schemas.microsoft.com/office/drawing/2014/main" id="{E508BB00-88BA-45B1-61EC-B4800AD7A4F1}"/>
                </a:ext>
              </a:extLst>
            </p:cNvPr>
            <p:cNvSpPr/>
            <p:nvPr/>
          </p:nvSpPr>
          <p:spPr>
            <a:xfrm>
              <a:off x="4314591" y="1152012"/>
              <a:ext cx="1539086" cy="165932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4">
              <a:extLst>
                <a:ext uri="{FF2B5EF4-FFF2-40B4-BE49-F238E27FC236}">
                  <a16:creationId xmlns:a16="http://schemas.microsoft.com/office/drawing/2014/main" id="{E771B319-50D9-3C2E-2791-EA30B66878D3}"/>
                </a:ext>
              </a:extLst>
            </p:cNvPr>
            <p:cNvSpPr txBox="1"/>
            <p:nvPr/>
          </p:nvSpPr>
          <p:spPr>
            <a:xfrm>
              <a:off x="4359669" y="1197090"/>
              <a:ext cx="1448930" cy="15209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Emergency hospitalisations</a:t>
              </a:r>
            </a:p>
          </p:txBody>
        </p:sp>
      </p:grpSp>
    </p:spTree>
    <p:extLst>
      <p:ext uri="{BB962C8B-B14F-4D97-AF65-F5344CB8AC3E}">
        <p14:creationId xmlns:p14="http://schemas.microsoft.com/office/powerpoint/2010/main" val="374599980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5B291-B501-3FDE-9412-6E7E35F506AE}"/>
              </a:ext>
            </a:extLst>
          </p:cNvPr>
          <p:cNvSpPr>
            <a:spLocks noGrp="1"/>
          </p:cNvSpPr>
          <p:nvPr>
            <p:ph type="title"/>
          </p:nvPr>
        </p:nvSpPr>
        <p:spPr/>
        <p:txBody>
          <a:bodyPr/>
          <a:lstStyle/>
          <a:p>
            <a:r>
              <a:rPr lang="en-IN" dirty="0"/>
              <a:t>Matrimonial / romance scams – Red flags</a:t>
            </a:r>
          </a:p>
        </p:txBody>
      </p:sp>
      <p:sp>
        <p:nvSpPr>
          <p:cNvPr id="3" name="Text Placeholder 2">
            <a:extLst>
              <a:ext uri="{FF2B5EF4-FFF2-40B4-BE49-F238E27FC236}">
                <a16:creationId xmlns:a16="http://schemas.microsoft.com/office/drawing/2014/main" id="{70714513-5276-6B4C-CA17-B4818B4CA2D2}"/>
              </a:ext>
            </a:extLst>
          </p:cNvPr>
          <p:cNvSpPr>
            <a:spLocks noGrp="1"/>
          </p:cNvSpPr>
          <p:nvPr>
            <p:ph type="body" idx="1"/>
          </p:nvPr>
        </p:nvSpPr>
        <p:spPr/>
        <p:txBody>
          <a:bodyPr/>
          <a:lstStyle/>
          <a:p>
            <a:r>
              <a:rPr lang="en-US" dirty="0"/>
              <a:t>Are not willing to show their face / reluctant to come on video chat / reluctant to meet in person</a:t>
            </a:r>
          </a:p>
          <a:p>
            <a:r>
              <a:rPr lang="en-US" dirty="0"/>
              <a:t>Ask for a money transfer, citing some emergency, initially a small sum and later a large amount</a:t>
            </a:r>
          </a:p>
          <a:p>
            <a:r>
              <a:rPr lang="en-US" dirty="0"/>
              <a:t>May not have a social profile or have few friends on social media</a:t>
            </a:r>
          </a:p>
          <a:p>
            <a:r>
              <a:rPr lang="en-US" dirty="0"/>
              <a:t>Hesitate to share family/ workplace details</a:t>
            </a:r>
          </a:p>
          <a:p>
            <a:r>
              <a:rPr lang="en-US" dirty="0"/>
              <a:t>Express "love" too quickly even before fully understanding each other</a:t>
            </a:r>
          </a:p>
          <a:p>
            <a:r>
              <a:rPr lang="en-US" dirty="0"/>
              <a:t>The profile looks too good to be true for that person to express interest in you</a:t>
            </a:r>
          </a:p>
          <a:p>
            <a:r>
              <a:rPr lang="en-US" dirty="0"/>
              <a:t>Request for deletion of your profile immediately after getting in touch with you</a:t>
            </a:r>
          </a:p>
          <a:p>
            <a:r>
              <a:rPr lang="en-US" dirty="0"/>
              <a:t>Come up with false stories to gain sympathy</a:t>
            </a:r>
            <a:endParaRPr lang="en-IN" dirty="0"/>
          </a:p>
        </p:txBody>
      </p:sp>
    </p:spTree>
    <p:extLst>
      <p:ext uri="{BB962C8B-B14F-4D97-AF65-F5344CB8AC3E}">
        <p14:creationId xmlns:p14="http://schemas.microsoft.com/office/powerpoint/2010/main" val="324717794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Google Shape;17;p1"/>
          <p:cNvSpPr txBox="1">
            <a:spLocks noGrp="1"/>
          </p:cNvSpPr>
          <p:nvPr>
            <p:ph type="sldNum" sz="quarter" idx="4294967295"/>
          </p:nvPr>
        </p:nvSpPr>
        <p:spPr>
          <a:xfrm>
            <a:off x="8867177" y="4821435"/>
            <a:ext cx="127001"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defPPr>
              <a:defRPr lang="en-US"/>
            </a:defPPr>
            <a:lvl1pPr algn="l" defTabSz="1030288" rtl="0" eaLnBrk="0" fontAlgn="base" hangingPunct="0">
              <a:lnSpc>
                <a:spcPct val="85000"/>
              </a:lnSpc>
              <a:spcBef>
                <a:spcPct val="0"/>
              </a:spcBef>
              <a:spcAft>
                <a:spcPct val="0"/>
              </a:spcAft>
              <a:defRPr sz="600" kern="1200">
                <a:solidFill>
                  <a:schemeClr val="accent1"/>
                </a:solidFill>
                <a:latin typeface="+mn-lt"/>
                <a:ea typeface="+mn-ea"/>
                <a:cs typeface="+mn-cs"/>
                <a:sym typeface="Arial"/>
              </a:defRPr>
            </a:lvl1pPr>
            <a:lvl2pPr marL="514350" indent="-57150" algn="l" defTabSz="1030288"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2pPr>
            <a:lvl3pPr marL="1030288" indent="-115888" algn="l" defTabSz="1030288"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3pPr>
            <a:lvl4pPr marL="1546225" indent="-174625" algn="l" defTabSz="1030288"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4pPr>
            <a:lvl5pPr marL="2062163" indent="-233363" algn="l" defTabSz="1030288"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0">
              <a:lnSpc>
                <a:spcPct val="85000"/>
              </a:lnSpc>
              <a:spcBef>
                <a:spcPts val="0"/>
              </a:spcBef>
              <a:spcAft>
                <a:spcPts val="0"/>
              </a:spcAft>
              <a:buClrTx/>
              <a:buSzTx/>
              <a:buFontTx/>
              <a:buNone/>
              <a:tabLst/>
              <a:defRPr/>
            </a:pPr>
            <a:fld id="{86CB4B4D-7CA3-9044-876B-883B54F8677D}" type="slidenum">
              <a:rPr lang="en-GB" smtClean="0"/>
              <a:pPr marL="0" marR="0" lvl="0" indent="0" algn="l" defTabSz="914400" rtl="0" eaLnBrk="1" fontAlgn="auto" latinLnBrk="0" hangingPunct="0">
                <a:lnSpc>
                  <a:spcPct val="85000"/>
                </a:lnSpc>
                <a:spcBef>
                  <a:spcPts val="0"/>
                </a:spcBef>
                <a:spcAft>
                  <a:spcPts val="0"/>
                </a:spcAft>
                <a:buClrTx/>
                <a:buSzTx/>
                <a:buFontTx/>
                <a:buNone/>
                <a:tabLst/>
                <a:defRPr/>
              </a:pPr>
              <a:t>3</a:t>
            </a:fld>
            <a:endParaRPr kumimoji="0" sz="600" b="0" i="0" u="none" strike="noStrike" kern="0" cap="none" spc="0" normalizeH="0" baseline="0" noProof="0" dirty="0">
              <a:ln>
                <a:noFill/>
              </a:ln>
              <a:solidFill>
                <a:srgbClr val="0A1E50"/>
              </a:solidFill>
              <a:effectLst/>
              <a:uLnTx/>
              <a:uFillTx/>
              <a:latin typeface="Arial"/>
              <a:cs typeface="Arial"/>
              <a:sym typeface="Arial"/>
            </a:endParaRPr>
          </a:p>
        </p:txBody>
      </p:sp>
      <p:sp>
        <p:nvSpPr>
          <p:cNvPr id="170" name="Google Shape;128;p11"/>
          <p:cNvSpPr/>
          <p:nvPr/>
        </p:nvSpPr>
        <p:spPr>
          <a:xfrm>
            <a:off x="816673" y="804193"/>
            <a:ext cx="603987" cy="565421"/>
          </a:xfrm>
          <a:prstGeom prst="ellipse">
            <a:avLst/>
          </a:prstGeom>
          <a:ln w="25400">
            <a:solidFill>
              <a:srgbClr val="D8D8D8"/>
            </a:solidFill>
          </a:ln>
        </p:spPr>
        <p:txBody>
          <a:bodyPr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sz="1200" b="1">
                <a:solidFill>
                  <a:srgbClr val="FFFFFF"/>
                </a:solidFill>
                <a:latin typeface="+mn-lt"/>
                <a:ea typeface="+mn-ea"/>
                <a:cs typeface="+mn-cs"/>
                <a:sym typeface="Arial"/>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171" name="Google Shape;129;p11"/>
          <p:cNvSpPr/>
          <p:nvPr/>
        </p:nvSpPr>
        <p:spPr>
          <a:xfrm>
            <a:off x="2458554" y="804193"/>
            <a:ext cx="603987" cy="565421"/>
          </a:xfrm>
          <a:prstGeom prst="ellipse">
            <a:avLst/>
          </a:prstGeom>
          <a:ln w="25400">
            <a:solidFill>
              <a:srgbClr val="D8D8D8"/>
            </a:solidFill>
          </a:ln>
        </p:spPr>
        <p:txBody>
          <a:bodyPr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sz="1200" b="1">
                <a:solidFill>
                  <a:srgbClr val="FFFFFF"/>
                </a:solidFill>
                <a:latin typeface="+mn-lt"/>
                <a:ea typeface="+mn-ea"/>
                <a:cs typeface="+mn-cs"/>
                <a:sym typeface="Arial"/>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172" name="Google Shape;130;p11"/>
          <p:cNvSpPr/>
          <p:nvPr/>
        </p:nvSpPr>
        <p:spPr>
          <a:xfrm>
            <a:off x="4100436" y="804193"/>
            <a:ext cx="603987" cy="565421"/>
          </a:xfrm>
          <a:prstGeom prst="ellipse">
            <a:avLst/>
          </a:prstGeom>
          <a:ln w="25400">
            <a:solidFill>
              <a:srgbClr val="D8D8D8"/>
            </a:solidFill>
          </a:ln>
        </p:spPr>
        <p:txBody>
          <a:bodyPr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sz="1200" b="1">
                <a:solidFill>
                  <a:srgbClr val="FFFFFF"/>
                </a:solidFill>
                <a:latin typeface="+mn-lt"/>
                <a:ea typeface="+mn-ea"/>
                <a:cs typeface="+mn-cs"/>
                <a:sym typeface="Arial"/>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173" name="Google Shape;131;p11"/>
          <p:cNvSpPr/>
          <p:nvPr/>
        </p:nvSpPr>
        <p:spPr>
          <a:xfrm>
            <a:off x="5742316" y="804193"/>
            <a:ext cx="603987" cy="565421"/>
          </a:xfrm>
          <a:prstGeom prst="ellipse">
            <a:avLst/>
          </a:prstGeom>
          <a:ln w="25400">
            <a:solidFill>
              <a:srgbClr val="D8D8D8"/>
            </a:solidFill>
          </a:ln>
        </p:spPr>
        <p:txBody>
          <a:bodyPr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sz="1200" b="1">
                <a:solidFill>
                  <a:srgbClr val="FFFFFF"/>
                </a:solidFill>
                <a:latin typeface="+mn-lt"/>
                <a:ea typeface="+mn-ea"/>
                <a:cs typeface="+mn-cs"/>
                <a:sym typeface="Arial"/>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174" name="Google Shape;132;p11"/>
          <p:cNvSpPr/>
          <p:nvPr/>
        </p:nvSpPr>
        <p:spPr>
          <a:xfrm>
            <a:off x="7384198" y="804193"/>
            <a:ext cx="603987" cy="565421"/>
          </a:xfrm>
          <a:prstGeom prst="ellipse">
            <a:avLst/>
          </a:prstGeom>
          <a:ln w="25400">
            <a:solidFill>
              <a:srgbClr val="D8D8D8"/>
            </a:solidFill>
          </a:ln>
        </p:spPr>
        <p:txBody>
          <a:bodyPr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sz="1200" b="1">
                <a:solidFill>
                  <a:srgbClr val="FFFFFF"/>
                </a:solidFill>
                <a:latin typeface="+mn-lt"/>
                <a:ea typeface="+mn-ea"/>
                <a:cs typeface="+mn-cs"/>
                <a:sym typeface="Arial"/>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pic>
        <p:nvPicPr>
          <p:cNvPr id="175" name="Google Shape;133;p11" descr="Google Shape;133;p11"/>
          <p:cNvPicPr>
            <a:picLocks noChangeAspect="1"/>
          </p:cNvPicPr>
          <p:nvPr/>
        </p:nvPicPr>
        <p:blipFill>
          <a:blip r:embed="rId2"/>
          <a:stretch>
            <a:fillRect/>
          </a:stretch>
        </p:blipFill>
        <p:spPr>
          <a:xfrm>
            <a:off x="7494513" y="895225"/>
            <a:ext cx="383356" cy="383355"/>
          </a:xfrm>
          <a:prstGeom prst="rect">
            <a:avLst/>
          </a:prstGeom>
          <a:ln w="12700">
            <a:miter lim="400000"/>
          </a:ln>
        </p:spPr>
      </p:pic>
      <p:pic>
        <p:nvPicPr>
          <p:cNvPr id="176" name="Google Shape;134;p11" descr="Google Shape;134;p11"/>
          <p:cNvPicPr>
            <a:picLocks noChangeAspect="1"/>
          </p:cNvPicPr>
          <p:nvPr/>
        </p:nvPicPr>
        <p:blipFill>
          <a:blip r:embed="rId3"/>
          <a:stretch>
            <a:fillRect/>
          </a:stretch>
        </p:blipFill>
        <p:spPr>
          <a:xfrm>
            <a:off x="5852631" y="895225"/>
            <a:ext cx="383356" cy="383355"/>
          </a:xfrm>
          <a:prstGeom prst="rect">
            <a:avLst/>
          </a:prstGeom>
          <a:ln w="12700">
            <a:miter lim="400000"/>
          </a:ln>
        </p:spPr>
      </p:pic>
      <p:pic>
        <p:nvPicPr>
          <p:cNvPr id="177" name="Google Shape;135;p11" descr="Google Shape;135;p11"/>
          <p:cNvPicPr>
            <a:picLocks noChangeAspect="1"/>
          </p:cNvPicPr>
          <p:nvPr/>
        </p:nvPicPr>
        <p:blipFill>
          <a:blip r:embed="rId4"/>
          <a:stretch>
            <a:fillRect/>
          </a:stretch>
        </p:blipFill>
        <p:spPr>
          <a:xfrm>
            <a:off x="926987" y="895225"/>
            <a:ext cx="383356" cy="383355"/>
          </a:xfrm>
          <a:prstGeom prst="rect">
            <a:avLst/>
          </a:prstGeom>
          <a:ln w="12700">
            <a:miter lim="400000"/>
          </a:ln>
        </p:spPr>
      </p:pic>
      <p:pic>
        <p:nvPicPr>
          <p:cNvPr id="178" name="Google Shape;136;p11" descr="Google Shape;136;p11"/>
          <p:cNvPicPr>
            <a:picLocks noChangeAspect="1"/>
          </p:cNvPicPr>
          <p:nvPr/>
        </p:nvPicPr>
        <p:blipFill>
          <a:blip r:embed="rId5"/>
          <a:stretch>
            <a:fillRect/>
          </a:stretch>
        </p:blipFill>
        <p:spPr>
          <a:xfrm>
            <a:off x="4210751" y="895225"/>
            <a:ext cx="383356" cy="383355"/>
          </a:xfrm>
          <a:prstGeom prst="rect">
            <a:avLst/>
          </a:prstGeom>
          <a:ln w="12700">
            <a:miter lim="400000"/>
          </a:ln>
        </p:spPr>
      </p:pic>
      <p:pic>
        <p:nvPicPr>
          <p:cNvPr id="179" name="Google Shape;137;p11" descr="Google Shape;137;p11"/>
          <p:cNvPicPr>
            <a:picLocks noChangeAspect="1"/>
          </p:cNvPicPr>
          <p:nvPr/>
        </p:nvPicPr>
        <p:blipFill>
          <a:blip r:embed="rId6"/>
          <a:stretch>
            <a:fillRect/>
          </a:stretch>
        </p:blipFill>
        <p:spPr>
          <a:xfrm>
            <a:off x="2568868" y="895225"/>
            <a:ext cx="383356" cy="383355"/>
          </a:xfrm>
          <a:prstGeom prst="rect">
            <a:avLst/>
          </a:prstGeom>
          <a:ln w="12700">
            <a:miter lim="400000"/>
          </a:ln>
        </p:spPr>
      </p:pic>
      <p:sp>
        <p:nvSpPr>
          <p:cNvPr id="180" name="Google Shape;138;p11"/>
          <p:cNvSpPr txBox="1">
            <a:spLocks noGrp="1"/>
          </p:cNvSpPr>
          <p:nvPr>
            <p:ph type="title"/>
          </p:nvPr>
        </p:nvSpPr>
        <p:spPr>
          <a:xfrm>
            <a:off x="377628" y="167537"/>
            <a:ext cx="8018661" cy="536578"/>
          </a:xfrm>
          <a:prstGeom prst="rect">
            <a:avLst/>
          </a:prstGeom>
        </p:spPr>
        <p:txBody>
          <a:bodyPr/>
          <a:lstStyle/>
          <a:p>
            <a:r>
              <a:rPr lang="en-IN" dirty="0"/>
              <a:t>CySecK Programme structure</a:t>
            </a:r>
            <a:endParaRPr dirty="0"/>
          </a:p>
        </p:txBody>
      </p:sp>
      <p:sp>
        <p:nvSpPr>
          <p:cNvPr id="181" name="Google Shape;139;p11"/>
          <p:cNvSpPr txBox="1"/>
          <p:nvPr/>
        </p:nvSpPr>
        <p:spPr>
          <a:xfrm>
            <a:off x="384755" y="1918035"/>
            <a:ext cx="1446497" cy="1881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3999" tIns="63999" rIns="63999" bIns="63999">
            <a:spAutoFit/>
          </a:bodyPr>
          <a:lstStyle/>
          <a:p>
            <a:pPr marL="171450" marR="0" lvl="1" indent="-171450" algn="l" defTabSz="914400" rtl="0" eaLnBrk="1" fontAlgn="auto" latinLnBrk="0" hangingPunct="0">
              <a:lnSpc>
                <a:spcPct val="90000"/>
              </a:lnSpc>
              <a:spcBef>
                <a:spcPts val="0"/>
              </a:spcBef>
              <a:spcAft>
                <a:spcPts val="0"/>
              </a:spcAft>
              <a:buClr>
                <a:srgbClr val="DC2D27"/>
              </a:buClr>
              <a:buSzPts val="1200"/>
              <a:buFont typeface="Arial"/>
              <a:buChar char="•"/>
              <a:tabLst/>
              <a:defRPr sz="1200">
                <a:latin typeface="+mn-lt"/>
                <a:ea typeface="+mn-ea"/>
                <a:cs typeface="+mn-cs"/>
                <a:sym typeface="Arial"/>
              </a:defRPr>
            </a:pPr>
            <a:r>
              <a:rPr kumimoji="0" lang="en-GB" sz="1200" b="0" i="0" u="none" strike="noStrike" kern="0" cap="none" spc="0" normalizeH="0" baseline="0" noProof="0" dirty="0">
                <a:ln>
                  <a:noFill/>
                </a:ln>
                <a:solidFill>
                  <a:srgbClr val="3F3F3F"/>
                </a:solidFill>
                <a:effectLst/>
                <a:uLnTx/>
                <a:uFillTx/>
                <a:latin typeface="Arial"/>
                <a:cs typeface="Arial"/>
                <a:sym typeface="Arial"/>
              </a:rPr>
              <a:t>Cybersecurity</a:t>
            </a:r>
            <a:r>
              <a:rPr kumimoji="0" sz="1200" b="0" i="0" u="none" strike="noStrike" kern="0" cap="none" spc="0" normalizeH="0" baseline="0" noProof="0" dirty="0">
                <a:ln>
                  <a:noFill/>
                </a:ln>
                <a:solidFill>
                  <a:srgbClr val="3F3F3F"/>
                </a:solidFill>
                <a:effectLst/>
                <a:uLnTx/>
                <a:uFillTx/>
                <a:latin typeface="Arial"/>
                <a:cs typeface="Arial"/>
                <a:sym typeface="Arial"/>
              </a:rPr>
              <a:t> awareness to citizens</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lang="en-GB" sz="1200" b="0" i="0" u="none" strike="noStrike" kern="0" cap="none" spc="0" normalizeH="0" baseline="0" noProof="0" dirty="0">
                <a:ln>
                  <a:noFill/>
                </a:ln>
                <a:solidFill>
                  <a:srgbClr val="3F3F3F"/>
                </a:solidFill>
                <a:effectLst/>
                <a:uLnTx/>
                <a:uFillTx/>
                <a:latin typeface="Arial"/>
                <a:cs typeface="Arial"/>
                <a:sym typeface="Arial"/>
              </a:rPr>
              <a:t>Cybersecurity</a:t>
            </a:r>
            <a:r>
              <a:rPr kumimoji="0" sz="1200" b="0" i="0" u="none" strike="noStrike" kern="0" cap="none" spc="0" normalizeH="0" baseline="0" noProof="0" dirty="0">
                <a:ln>
                  <a:noFill/>
                </a:ln>
                <a:solidFill>
                  <a:srgbClr val="3F3F3F"/>
                </a:solidFill>
                <a:effectLst/>
                <a:uLnTx/>
                <a:uFillTx/>
                <a:latin typeface="Arial"/>
                <a:cs typeface="Arial"/>
                <a:sym typeface="Arial"/>
              </a:rPr>
              <a:t> awareness to school students</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lang="en-GB" sz="1200" b="0" i="0" u="none" strike="noStrike" kern="0" cap="none" spc="0" normalizeH="0" baseline="0" noProof="0" dirty="0">
                <a:ln>
                  <a:noFill/>
                </a:ln>
                <a:solidFill>
                  <a:srgbClr val="3F3F3F"/>
                </a:solidFill>
                <a:effectLst/>
                <a:uLnTx/>
                <a:uFillTx/>
                <a:latin typeface="Arial"/>
                <a:cs typeface="Arial"/>
                <a:sym typeface="Arial"/>
              </a:rPr>
              <a:t>Cybersecurity</a:t>
            </a:r>
            <a:r>
              <a:rPr kumimoji="0" sz="1200" b="0" i="0" u="none" strike="noStrike" kern="0" cap="none" spc="0" normalizeH="0" baseline="0" noProof="0" dirty="0">
                <a:ln>
                  <a:noFill/>
                </a:ln>
                <a:solidFill>
                  <a:srgbClr val="3F3F3F"/>
                </a:solidFill>
                <a:effectLst/>
                <a:uLnTx/>
                <a:uFillTx/>
                <a:latin typeface="Arial"/>
                <a:cs typeface="Arial"/>
                <a:sym typeface="Arial"/>
              </a:rPr>
              <a:t> awareness </a:t>
            </a:r>
            <a:r>
              <a:rPr lang="en-IN" sz="1200" kern="0" dirty="0">
                <a:solidFill>
                  <a:srgbClr val="3F3F3F"/>
                </a:solidFill>
                <a:latin typeface="Arial"/>
                <a:cs typeface="Arial"/>
                <a:sym typeface="Arial"/>
              </a:rPr>
              <a:t>for</a:t>
            </a:r>
            <a:r>
              <a:rPr kumimoji="0" sz="1200" b="0" i="0" u="none" strike="noStrike" kern="0" cap="none" spc="0" normalizeH="0" baseline="0" noProof="0" dirty="0">
                <a:ln>
                  <a:noFill/>
                </a:ln>
                <a:solidFill>
                  <a:srgbClr val="3F3F3F"/>
                </a:solidFill>
                <a:effectLst/>
                <a:uLnTx/>
                <a:uFillTx/>
                <a:latin typeface="Arial"/>
                <a:cs typeface="Arial"/>
                <a:sym typeface="Arial"/>
              </a:rPr>
              <a:t> GoK staff</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82" name="Google Shape;140;p11"/>
          <p:cNvSpPr txBox="1"/>
          <p:nvPr/>
        </p:nvSpPr>
        <p:spPr>
          <a:xfrm>
            <a:off x="2035099" y="1918035"/>
            <a:ext cx="1446495" cy="2840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3999" tIns="63999" rIns="63999" bIns="63999">
            <a:spAutoFit/>
          </a:bodyPr>
          <a:lstStyle/>
          <a:p>
            <a:pPr marL="171450" marR="0" lvl="1" indent="-171450" algn="l" defTabSz="914400" rtl="0" eaLnBrk="1" fontAlgn="auto" latinLnBrk="0" hangingPunct="0">
              <a:lnSpc>
                <a:spcPct val="90000"/>
              </a:lnSpc>
              <a:spcBef>
                <a:spcPts val="0"/>
              </a:spcBef>
              <a:spcAft>
                <a:spcPts val="0"/>
              </a:spcAft>
              <a:buClr>
                <a:srgbClr val="DC2D27"/>
              </a:buClr>
              <a:buSzPts val="1200"/>
              <a:buFont typeface="Arial"/>
              <a:buChar char="•"/>
              <a:tabLst/>
              <a:defRPr sz="1200">
                <a:latin typeface="+mn-lt"/>
                <a:ea typeface="+mn-ea"/>
                <a:cs typeface="+mn-cs"/>
                <a:sym typeface="Arial"/>
              </a:defRPr>
            </a:pPr>
            <a:r>
              <a:rPr kumimoji="0" sz="1200" b="0" i="0" u="none" strike="noStrike" kern="0" cap="none" spc="0" normalizeH="0" baseline="0" noProof="0" dirty="0">
                <a:ln>
                  <a:noFill/>
                </a:ln>
                <a:solidFill>
                  <a:srgbClr val="3F3F3F"/>
                </a:solidFill>
                <a:effectLst/>
                <a:uLnTx/>
                <a:uFillTx/>
                <a:latin typeface="Arial"/>
                <a:cs typeface="Arial"/>
                <a:sym typeface="Arial"/>
              </a:rPr>
              <a:t>Technology </a:t>
            </a:r>
            <a:r>
              <a:rPr kumimoji="0" lang="en-IN" sz="1200" b="0" i="0" u="none" strike="noStrike" kern="0" cap="none" spc="0" normalizeH="0" baseline="0" noProof="0" dirty="0">
                <a:ln>
                  <a:noFill/>
                </a:ln>
                <a:solidFill>
                  <a:srgbClr val="3F3F3F"/>
                </a:solidFill>
                <a:effectLst/>
                <a:uLnTx/>
                <a:uFillTx/>
                <a:latin typeface="Arial"/>
                <a:cs typeface="Arial"/>
                <a:sym typeface="Arial"/>
              </a:rPr>
              <a:t>community</a:t>
            </a:r>
            <a:r>
              <a:rPr kumimoji="0" sz="1200" b="0" i="0" u="none" strike="noStrike" kern="0" cap="none" spc="0" normalizeH="0" baseline="0" noProof="0" dirty="0">
                <a:ln>
                  <a:noFill/>
                </a:ln>
                <a:solidFill>
                  <a:srgbClr val="3F3F3F"/>
                </a:solidFill>
                <a:effectLst/>
                <a:uLnTx/>
                <a:uFillTx/>
                <a:latin typeface="Arial"/>
                <a:cs typeface="Arial"/>
                <a:sym typeface="Arial"/>
              </a:rPr>
              <a:t> (</a:t>
            </a:r>
            <a:r>
              <a:rPr kumimoji="0" lang="en-IN" sz="1200" b="0" i="0" u="none" strike="noStrike" kern="0" cap="none" spc="0" normalizeH="0" baseline="0" noProof="0" dirty="0">
                <a:ln>
                  <a:noFill/>
                </a:ln>
                <a:solidFill>
                  <a:srgbClr val="3F3F3F"/>
                </a:solidFill>
                <a:effectLst/>
                <a:uLnTx/>
                <a:uFillTx/>
                <a:latin typeface="Arial"/>
                <a:cs typeface="Arial"/>
                <a:sym typeface="Arial"/>
              </a:rPr>
              <a:t>students / </a:t>
            </a:r>
            <a:r>
              <a:rPr kumimoji="0" lang="en-GB" sz="1200" b="0" i="0" u="none" strike="noStrike" kern="0" cap="none" spc="0" normalizeH="0" baseline="0" noProof="0" dirty="0">
                <a:ln>
                  <a:noFill/>
                </a:ln>
                <a:solidFill>
                  <a:srgbClr val="3F3F3F"/>
                </a:solidFill>
                <a:effectLst/>
                <a:uLnTx/>
                <a:uFillTx/>
                <a:latin typeface="Arial"/>
                <a:cs typeface="Arial"/>
                <a:sym typeface="Arial"/>
              </a:rPr>
              <a:t>working professionals</a:t>
            </a:r>
            <a:r>
              <a:rPr kumimoji="0" sz="1200" b="0" i="0" u="none" strike="noStrike" kern="0" cap="none" spc="0" normalizeH="0" baseline="0" noProof="0" dirty="0">
                <a:ln>
                  <a:noFill/>
                </a:ln>
                <a:solidFill>
                  <a:srgbClr val="3F3F3F"/>
                </a:solidFill>
                <a:effectLst/>
                <a:uLnTx/>
                <a:uFillTx/>
                <a:latin typeface="Arial"/>
                <a:cs typeface="Arial"/>
                <a:sym typeface="Arial"/>
              </a:rPr>
              <a:t>)</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sz="1200" b="0" i="0" u="none" strike="noStrike" kern="0" cap="none" spc="0" normalizeH="0" baseline="0" noProof="0" dirty="0">
                <a:ln>
                  <a:noFill/>
                </a:ln>
                <a:solidFill>
                  <a:srgbClr val="3F3F3F"/>
                </a:solidFill>
                <a:effectLst/>
                <a:uLnTx/>
                <a:uFillTx/>
                <a:latin typeface="Arial"/>
                <a:cs typeface="Arial"/>
                <a:sym typeface="Arial"/>
              </a:rPr>
              <a:t>Faculty development programme</a:t>
            </a:r>
            <a:endParaRPr kumimoji="0" lang="en-IN" sz="1200" b="0" i="0" u="none" strike="noStrike" kern="0" cap="none" spc="0" normalizeH="0" baseline="0" noProof="0" dirty="0">
              <a:ln>
                <a:noFill/>
              </a:ln>
              <a:solidFill>
                <a:srgbClr val="3F3F3F"/>
              </a:solidFill>
              <a:effectLst/>
              <a:uLnTx/>
              <a:uFillTx/>
              <a:latin typeface="Arial"/>
              <a:cs typeface="Arial"/>
              <a:sym typeface="Arial"/>
            </a:endParaRP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lang="en-IN" sz="1200" b="0" i="0" u="none" strike="noStrike" kern="0" cap="none" spc="0" normalizeH="0" baseline="0" noProof="0" dirty="0">
                <a:ln>
                  <a:noFill/>
                </a:ln>
                <a:solidFill>
                  <a:srgbClr val="3F3F3F"/>
                </a:solidFill>
                <a:effectLst/>
                <a:uLnTx/>
                <a:uFillTx/>
                <a:latin typeface="Arial"/>
                <a:cs typeface="Arial"/>
                <a:sym typeface="Arial"/>
              </a:rPr>
              <a:t>Create a marketplace for cybersecurity courses</a:t>
            </a: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lang="en-IN" sz="1200" b="0" i="0" u="none" strike="noStrike" kern="0" cap="none" spc="0" normalizeH="0" baseline="0" noProof="0" dirty="0">
                <a:ln>
                  <a:noFill/>
                </a:ln>
                <a:solidFill>
                  <a:srgbClr val="3F3F3F"/>
                </a:solidFill>
                <a:effectLst/>
                <a:uLnTx/>
                <a:uFillTx/>
                <a:latin typeface="Arial"/>
                <a:cs typeface="Arial"/>
                <a:sym typeface="Arial"/>
              </a:rPr>
              <a:t>Community cyber lab</a:t>
            </a:r>
            <a:endParaRPr kumimoji="0" sz="1200" b="0" i="0" u="none" strike="noStrike" kern="0" cap="none" spc="0" normalizeH="0" baseline="0" noProof="0" dirty="0">
              <a:ln>
                <a:noFill/>
              </a:ln>
              <a:solidFill>
                <a:srgbClr val="3F3F3F"/>
              </a:solidFill>
              <a:effectLst/>
              <a:uLnTx/>
              <a:uFillTx/>
              <a:latin typeface="Arial"/>
              <a:cs typeface="Arial"/>
              <a:sym typeface="Arial"/>
            </a:endParaRPr>
          </a:p>
        </p:txBody>
      </p:sp>
      <p:sp>
        <p:nvSpPr>
          <p:cNvPr id="183" name="Google Shape;141;p11"/>
          <p:cNvSpPr txBox="1"/>
          <p:nvPr/>
        </p:nvSpPr>
        <p:spPr>
          <a:xfrm>
            <a:off x="3668519" y="1918035"/>
            <a:ext cx="1446495" cy="1458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3999" tIns="63999" rIns="63999" bIns="63999">
            <a:spAutoFit/>
          </a:bodyPr>
          <a:lstStyle/>
          <a:p>
            <a:pPr marL="171450" marR="0" lvl="1" indent="-171450" algn="l" defTabSz="914400" rtl="0" eaLnBrk="1" fontAlgn="auto" latinLnBrk="0" hangingPunct="0">
              <a:lnSpc>
                <a:spcPct val="90000"/>
              </a:lnSpc>
              <a:spcBef>
                <a:spcPts val="0"/>
              </a:spcBef>
              <a:spcAft>
                <a:spcPts val="0"/>
              </a:spcAft>
              <a:buClr>
                <a:srgbClr val="DC2D27"/>
              </a:buClr>
              <a:buSzPts val="1200"/>
              <a:buFont typeface="Arial"/>
              <a:buChar char="•"/>
              <a:tabLst/>
              <a:defRPr sz="1200">
                <a:latin typeface="+mn-lt"/>
                <a:ea typeface="+mn-ea"/>
                <a:cs typeface="+mn-cs"/>
                <a:sym typeface="Arial"/>
              </a:defRPr>
            </a:pPr>
            <a:r>
              <a:rPr kumimoji="0" lang="en-GB" sz="1200" b="0" i="0" u="none" strike="noStrike" kern="0" cap="none" spc="0" normalizeH="0" baseline="0" noProof="0" dirty="0">
                <a:ln>
                  <a:noFill/>
                </a:ln>
                <a:solidFill>
                  <a:srgbClr val="3F3F3F"/>
                </a:solidFill>
                <a:effectLst/>
                <a:uLnTx/>
                <a:uFillTx/>
                <a:latin typeface="Arial"/>
                <a:cs typeface="Arial"/>
                <a:sym typeface="Arial"/>
              </a:rPr>
              <a:t>Research Grant Programme – for top institutes</a:t>
            </a:r>
          </a:p>
          <a:p>
            <a:pPr marL="171450" marR="0" lvl="1" indent="-171450" algn="l" defTabSz="914400" rtl="0" eaLnBrk="1" fontAlgn="auto" latinLnBrk="0" hangingPunct="0">
              <a:lnSpc>
                <a:spcPct val="90000"/>
              </a:lnSpc>
              <a:spcBef>
                <a:spcPts val="0"/>
              </a:spcBef>
              <a:spcAft>
                <a:spcPts val="0"/>
              </a:spcAft>
              <a:buClr>
                <a:srgbClr val="DC2D27"/>
              </a:buClr>
              <a:buSzPts val="1200"/>
              <a:buFont typeface="Arial"/>
              <a:buChar char="•"/>
              <a:tabLst/>
              <a:defRPr sz="1200">
                <a:latin typeface="+mn-lt"/>
                <a:ea typeface="+mn-ea"/>
                <a:cs typeface="+mn-cs"/>
                <a:sym typeface="Arial"/>
              </a:defRPr>
            </a:pPr>
            <a:endParaRPr kumimoji="0" lang="en-GB" sz="1200" b="0" i="0" u="none" strike="noStrike" kern="0" cap="none" spc="0" normalizeH="0" baseline="0" noProof="0" dirty="0">
              <a:ln>
                <a:noFill/>
              </a:ln>
              <a:solidFill>
                <a:srgbClr val="3F3F3F"/>
              </a:solidFill>
              <a:effectLst/>
              <a:uLnTx/>
              <a:uFillTx/>
              <a:latin typeface="Arial"/>
              <a:cs typeface="Arial"/>
              <a:sym typeface="Arial"/>
            </a:endParaRPr>
          </a:p>
          <a:p>
            <a:pPr marL="171450" marR="0" lvl="1" indent="-171450" algn="l" defTabSz="914400" rtl="0" eaLnBrk="1" fontAlgn="auto" latinLnBrk="0" hangingPunct="0">
              <a:lnSpc>
                <a:spcPct val="90000"/>
              </a:lnSpc>
              <a:spcBef>
                <a:spcPts val="0"/>
              </a:spcBef>
              <a:spcAft>
                <a:spcPts val="0"/>
              </a:spcAft>
              <a:buClr>
                <a:srgbClr val="DC2D27"/>
              </a:buClr>
              <a:buSzPts val="1200"/>
              <a:buFont typeface="Arial"/>
              <a:buChar char="•"/>
              <a:tabLst/>
              <a:defRPr sz="1200">
                <a:latin typeface="+mn-lt"/>
                <a:ea typeface="+mn-ea"/>
                <a:cs typeface="+mn-cs"/>
                <a:sym typeface="Arial"/>
              </a:defRPr>
            </a:pPr>
            <a:r>
              <a:rPr kumimoji="0" lang="en-IN" sz="1200" b="0" i="0" u="none" strike="noStrike" kern="0" cap="none" spc="0" normalizeH="0" baseline="0" noProof="0" dirty="0">
                <a:ln>
                  <a:noFill/>
                </a:ln>
                <a:solidFill>
                  <a:srgbClr val="3F3F3F"/>
                </a:solidFill>
                <a:effectLst/>
                <a:uLnTx/>
                <a:uFillTx/>
                <a:latin typeface="Arial"/>
                <a:cs typeface="Arial"/>
                <a:sym typeface="Arial"/>
              </a:rPr>
              <a:t>Research Development Programme for Tier 2 institutes</a:t>
            </a:r>
          </a:p>
        </p:txBody>
      </p:sp>
      <p:sp>
        <p:nvSpPr>
          <p:cNvPr id="184" name="Google Shape;142;p11"/>
          <p:cNvSpPr txBox="1"/>
          <p:nvPr/>
        </p:nvSpPr>
        <p:spPr>
          <a:xfrm>
            <a:off x="5310399" y="1918035"/>
            <a:ext cx="1446495" cy="30069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3999" tIns="63999" rIns="63999" bIns="63999">
            <a:spAutoFit/>
          </a:bodyPr>
          <a:lstStyle/>
          <a:p>
            <a:pPr marL="171450" marR="0" lvl="1" indent="-171450" algn="l" defTabSz="914400" rtl="0" eaLnBrk="1" fontAlgn="auto" latinLnBrk="0" hangingPunct="0">
              <a:lnSpc>
                <a:spcPct val="90000"/>
              </a:lnSpc>
              <a:spcBef>
                <a:spcPts val="0"/>
              </a:spcBef>
              <a:spcAft>
                <a:spcPts val="0"/>
              </a:spcAft>
              <a:buClr>
                <a:srgbClr val="DC2D27"/>
              </a:buClr>
              <a:buSzPts val="1200"/>
              <a:buFont typeface="Arial"/>
              <a:buChar char="•"/>
              <a:tabLst/>
              <a:defRPr sz="1200">
                <a:latin typeface="+mn-lt"/>
                <a:ea typeface="+mn-ea"/>
                <a:cs typeface="+mn-cs"/>
                <a:sym typeface="Arial"/>
              </a:defRPr>
            </a:pPr>
            <a:r>
              <a:rPr kumimoji="0" sz="1200" b="0" i="0" u="none" strike="noStrike" kern="0" cap="none" spc="0" normalizeH="0" baseline="0" noProof="0" dirty="0">
                <a:ln>
                  <a:noFill/>
                </a:ln>
                <a:solidFill>
                  <a:srgbClr val="3F3F3F"/>
                </a:solidFill>
                <a:effectLst/>
                <a:uLnTx/>
                <a:uFillTx/>
                <a:latin typeface="Arial"/>
                <a:cs typeface="Arial"/>
                <a:sym typeface="Arial"/>
              </a:rPr>
              <a:t>Cybersecurity startup accelerator</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lang="en-IN" sz="1200" b="0" i="0" u="none" strike="noStrike" kern="0" cap="none" spc="0" normalizeH="0" baseline="0" noProof="0" dirty="0">
                <a:ln>
                  <a:noFill/>
                </a:ln>
                <a:solidFill>
                  <a:srgbClr val="3F3F3F"/>
                </a:solidFill>
                <a:effectLst/>
                <a:uLnTx/>
                <a:uFillTx/>
                <a:latin typeface="Arial"/>
                <a:cs typeface="Arial"/>
                <a:sym typeface="Arial"/>
              </a:rPr>
              <a:t>Development </a:t>
            </a:r>
            <a:r>
              <a:rPr kumimoji="0" sz="1200" b="0" i="0" u="none" strike="noStrike" kern="0" cap="none" spc="0" normalizeH="0" baseline="0" noProof="0" dirty="0">
                <a:ln>
                  <a:noFill/>
                </a:ln>
                <a:solidFill>
                  <a:srgbClr val="3F3F3F"/>
                </a:solidFill>
                <a:effectLst/>
                <a:uLnTx/>
                <a:uFillTx/>
                <a:latin typeface="Arial"/>
                <a:cs typeface="Arial"/>
                <a:sym typeface="Arial"/>
              </a:rPr>
              <a:t>of standard specifications / best practices / reference architectures</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lang="en-US" sz="1200" b="0" i="0" u="none" strike="noStrike" kern="0" cap="none" spc="0" normalizeH="0" baseline="0" noProof="0" dirty="0">
                <a:ln>
                  <a:noFill/>
                </a:ln>
                <a:solidFill>
                  <a:srgbClr val="3F3F3F"/>
                </a:solidFill>
                <a:effectLst/>
                <a:uLnTx/>
                <a:uFillTx/>
                <a:latin typeface="Arial"/>
                <a:cs typeface="Arial"/>
                <a:sym typeface="Arial"/>
              </a:rPr>
              <a:t>Cybersecurity awareness to MSME sector</a:t>
            </a: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sz="1200" b="0" i="0" u="none" strike="noStrike" kern="0" cap="none" spc="0" normalizeH="0" baseline="0" noProof="0" dirty="0">
                <a:ln>
                  <a:noFill/>
                </a:ln>
                <a:solidFill>
                  <a:srgbClr val="3F3F3F"/>
                </a:solidFill>
                <a:effectLst/>
                <a:uLnTx/>
                <a:uFillTx/>
                <a:latin typeface="Arial"/>
                <a:cs typeface="Arial"/>
                <a:sym typeface="Arial"/>
              </a:rPr>
              <a:t>Policy advocacy for enabling industry</a:t>
            </a:r>
          </a:p>
        </p:txBody>
      </p:sp>
      <p:grpSp>
        <p:nvGrpSpPr>
          <p:cNvPr id="187" name="Google Shape;143;p11"/>
          <p:cNvGrpSpPr/>
          <p:nvPr/>
        </p:nvGrpSpPr>
        <p:grpSpPr>
          <a:xfrm>
            <a:off x="384755" y="1334076"/>
            <a:ext cx="1467822" cy="483223"/>
            <a:chOff x="0" y="0"/>
            <a:chExt cx="1467820" cy="483221"/>
          </a:xfrm>
        </p:grpSpPr>
        <p:sp>
          <p:nvSpPr>
            <p:cNvPr id="185" name="Rounded Rectangle"/>
            <p:cNvSpPr/>
            <p:nvPr/>
          </p:nvSpPr>
          <p:spPr>
            <a:xfrm>
              <a:off x="-1" y="0"/>
              <a:ext cx="1467822" cy="483222"/>
            </a:xfrm>
            <a:prstGeom prst="roundRect">
              <a:avLst>
                <a:gd name="adj" fmla="val 16667"/>
              </a:avLst>
            </a:prstGeom>
            <a:solidFill>
              <a:srgbClr val="071E50"/>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90000"/>
                </a:lnSpc>
                <a:spcBef>
                  <a:spcPts val="0"/>
                </a:spcBef>
                <a:spcAft>
                  <a:spcPts val="0"/>
                </a:spcAft>
                <a:buClrTx/>
                <a:buSzTx/>
                <a:buFontTx/>
                <a:buNone/>
                <a:tabLst/>
                <a:defRPr>
                  <a:solidFill>
                    <a:srgbClr val="000000"/>
                  </a:solidFill>
                  <a:latin typeface="+mn-lt"/>
                  <a:ea typeface="+mn-ea"/>
                  <a:cs typeface="+mn-cs"/>
                  <a:sym typeface="Arial"/>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Outreach"/>
            <p:cNvSpPr txBox="1"/>
            <p:nvPr/>
          </p:nvSpPr>
          <p:spPr>
            <a:xfrm>
              <a:off x="60163" y="106452"/>
              <a:ext cx="1347494" cy="2703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50" tIns="48750" rIns="48750" bIns="48750" numCol="1" anchor="ctr">
              <a:spAutoFit/>
            </a:bodyPr>
            <a:lstStyle>
              <a:lvl1pPr algn="ctr">
                <a:lnSpc>
                  <a:spcPct val="90000"/>
                </a:lnSpc>
                <a:defRPr sz="1200" b="1">
                  <a:solidFill>
                    <a:srgbClr val="FFFFFF"/>
                  </a:solidFill>
                  <a:latin typeface="+mn-lt"/>
                  <a:ea typeface="+mn-ea"/>
                  <a:cs typeface="+mn-cs"/>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IN" sz="1200" b="1" i="0" u="none" strike="noStrike" kern="0" cap="none" spc="0" normalizeH="0" baseline="0" noProof="0" dirty="0">
                  <a:ln>
                    <a:noFill/>
                  </a:ln>
                  <a:solidFill>
                    <a:srgbClr val="FFFFFF"/>
                  </a:solidFill>
                  <a:effectLst/>
                  <a:uLnTx/>
                  <a:uFillTx/>
                  <a:latin typeface="Arial"/>
                  <a:cs typeface="Arial"/>
                  <a:sym typeface="Arial"/>
                </a:rPr>
                <a:t>Awareness</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190" name="Google Shape;144;p11"/>
          <p:cNvGrpSpPr/>
          <p:nvPr/>
        </p:nvGrpSpPr>
        <p:grpSpPr>
          <a:xfrm>
            <a:off x="2026636" y="1334076"/>
            <a:ext cx="1467822" cy="483223"/>
            <a:chOff x="0" y="0"/>
            <a:chExt cx="1467820" cy="483221"/>
          </a:xfrm>
        </p:grpSpPr>
        <p:sp>
          <p:nvSpPr>
            <p:cNvPr id="188" name="Rounded Rectangle"/>
            <p:cNvSpPr/>
            <p:nvPr/>
          </p:nvSpPr>
          <p:spPr>
            <a:xfrm>
              <a:off x="-1" y="0"/>
              <a:ext cx="1467822" cy="483222"/>
            </a:xfrm>
            <a:prstGeom prst="roundRect">
              <a:avLst>
                <a:gd name="adj" fmla="val 16667"/>
              </a:avLst>
            </a:prstGeom>
            <a:solidFill>
              <a:schemeClr val="accent2"/>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90000"/>
                </a:lnSpc>
                <a:spcBef>
                  <a:spcPts val="0"/>
                </a:spcBef>
                <a:spcAft>
                  <a:spcPts val="0"/>
                </a:spcAft>
                <a:buClrTx/>
                <a:buSzTx/>
                <a:buFontTx/>
                <a:buNone/>
                <a:tabLst/>
                <a:defRPr>
                  <a:solidFill>
                    <a:srgbClr val="000000"/>
                  </a:solidFill>
                  <a:latin typeface="+mn-lt"/>
                  <a:ea typeface="+mn-ea"/>
                  <a:cs typeface="+mn-cs"/>
                  <a:sym typeface="Arial"/>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Skill building"/>
            <p:cNvSpPr txBox="1"/>
            <p:nvPr/>
          </p:nvSpPr>
          <p:spPr>
            <a:xfrm>
              <a:off x="60163" y="106452"/>
              <a:ext cx="1347494" cy="2703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50" tIns="48750" rIns="48750" bIns="48750" numCol="1" anchor="ctr">
              <a:spAutoFit/>
            </a:bodyPr>
            <a:lstStyle>
              <a:lvl1pPr algn="ctr">
                <a:lnSpc>
                  <a:spcPct val="90000"/>
                </a:lnSpc>
                <a:defRPr sz="1200" b="1">
                  <a:solidFill>
                    <a:srgbClr val="FFFFFF"/>
                  </a:solidFill>
                  <a:latin typeface="+mn-lt"/>
                  <a:ea typeface="+mn-ea"/>
                  <a:cs typeface="+mn-cs"/>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a:cs typeface="Arial"/>
                  <a:sym typeface="Arial"/>
                </a:rPr>
                <a:t>Skill building</a:t>
              </a:r>
            </a:p>
          </p:txBody>
        </p:sp>
      </p:grpSp>
      <p:grpSp>
        <p:nvGrpSpPr>
          <p:cNvPr id="193" name="Google Shape;145;p11"/>
          <p:cNvGrpSpPr/>
          <p:nvPr/>
        </p:nvGrpSpPr>
        <p:grpSpPr>
          <a:xfrm>
            <a:off x="3668519" y="1334076"/>
            <a:ext cx="1467821" cy="483223"/>
            <a:chOff x="0" y="0"/>
            <a:chExt cx="1467820" cy="483221"/>
          </a:xfrm>
        </p:grpSpPr>
        <p:sp>
          <p:nvSpPr>
            <p:cNvPr id="191" name="Rounded Rectangle"/>
            <p:cNvSpPr/>
            <p:nvPr/>
          </p:nvSpPr>
          <p:spPr>
            <a:xfrm>
              <a:off x="-1" y="0"/>
              <a:ext cx="1467822" cy="483222"/>
            </a:xfrm>
            <a:prstGeom prst="roundRect">
              <a:avLst>
                <a:gd name="adj" fmla="val 16667"/>
              </a:avLst>
            </a:prstGeom>
            <a:solidFill>
              <a:srgbClr val="071E50"/>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90000"/>
                </a:lnSpc>
                <a:spcBef>
                  <a:spcPts val="0"/>
                </a:spcBef>
                <a:spcAft>
                  <a:spcPts val="0"/>
                </a:spcAft>
                <a:buClrTx/>
                <a:buSzTx/>
                <a:buFontTx/>
                <a:buNone/>
                <a:tabLst/>
                <a:defRPr>
                  <a:solidFill>
                    <a:srgbClr val="000000"/>
                  </a:solidFill>
                  <a:latin typeface="+mn-lt"/>
                  <a:ea typeface="+mn-ea"/>
                  <a:cs typeface="+mn-cs"/>
                  <a:sym typeface="Arial"/>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Research Collaboration"/>
            <p:cNvSpPr txBox="1"/>
            <p:nvPr/>
          </p:nvSpPr>
          <p:spPr>
            <a:xfrm>
              <a:off x="60163" y="26193"/>
              <a:ext cx="1347494" cy="4308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50" tIns="48750" rIns="48750" bIns="48750" numCol="1" anchor="ctr">
              <a:spAutoFit/>
            </a:bodyPr>
            <a:lstStyle>
              <a:lvl1pPr algn="ctr">
                <a:lnSpc>
                  <a:spcPct val="90000"/>
                </a:lnSpc>
                <a:defRPr sz="1200" b="1">
                  <a:solidFill>
                    <a:srgbClr val="FFFFFF"/>
                  </a:solidFill>
                  <a:latin typeface="+mn-lt"/>
                  <a:ea typeface="+mn-ea"/>
                  <a:cs typeface="+mn-cs"/>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a:cs typeface="Arial"/>
                  <a:sym typeface="Arial"/>
                </a:rPr>
                <a:t>Research Collaboration</a:t>
              </a:r>
            </a:p>
          </p:txBody>
        </p:sp>
      </p:grpSp>
      <p:grpSp>
        <p:nvGrpSpPr>
          <p:cNvPr id="196" name="Google Shape;146;p11"/>
          <p:cNvGrpSpPr/>
          <p:nvPr/>
        </p:nvGrpSpPr>
        <p:grpSpPr>
          <a:xfrm>
            <a:off x="5310399" y="1334076"/>
            <a:ext cx="1467821" cy="483223"/>
            <a:chOff x="0" y="0"/>
            <a:chExt cx="1467820" cy="483221"/>
          </a:xfrm>
        </p:grpSpPr>
        <p:sp>
          <p:nvSpPr>
            <p:cNvPr id="194" name="Rounded Rectangle"/>
            <p:cNvSpPr/>
            <p:nvPr/>
          </p:nvSpPr>
          <p:spPr>
            <a:xfrm>
              <a:off x="-1" y="0"/>
              <a:ext cx="1467822" cy="483222"/>
            </a:xfrm>
            <a:prstGeom prst="roundRect">
              <a:avLst>
                <a:gd name="adj" fmla="val 16667"/>
              </a:avLst>
            </a:prstGeom>
            <a:solidFill>
              <a:schemeClr val="accent2"/>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90000"/>
                </a:lnSpc>
                <a:spcBef>
                  <a:spcPts val="0"/>
                </a:spcBef>
                <a:spcAft>
                  <a:spcPts val="0"/>
                </a:spcAft>
                <a:buClrTx/>
                <a:buSzTx/>
                <a:buFontTx/>
                <a:buNone/>
                <a:tabLst/>
                <a:defRPr>
                  <a:solidFill>
                    <a:srgbClr val="000000"/>
                  </a:solidFill>
                  <a:latin typeface="+mn-lt"/>
                  <a:ea typeface="+mn-ea"/>
                  <a:cs typeface="+mn-cs"/>
                  <a:sym typeface="Arial"/>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Industry and startups"/>
            <p:cNvSpPr txBox="1"/>
            <p:nvPr/>
          </p:nvSpPr>
          <p:spPr>
            <a:xfrm>
              <a:off x="60163" y="26193"/>
              <a:ext cx="1347494" cy="4308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50" tIns="48750" rIns="48750" bIns="48750" numCol="1" anchor="ctr">
              <a:spAutoFit/>
            </a:bodyPr>
            <a:lstStyle>
              <a:lvl1pPr algn="ctr">
                <a:lnSpc>
                  <a:spcPct val="90000"/>
                </a:lnSpc>
                <a:defRPr sz="1200" b="1">
                  <a:solidFill>
                    <a:srgbClr val="FFFFFF"/>
                  </a:solidFill>
                  <a:latin typeface="+mn-lt"/>
                  <a:ea typeface="+mn-ea"/>
                  <a:cs typeface="+mn-cs"/>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a:cs typeface="Arial"/>
                  <a:sym typeface="Arial"/>
                </a:rPr>
                <a:t>Industry and startups</a:t>
              </a:r>
            </a:p>
          </p:txBody>
        </p:sp>
      </p:grpSp>
      <p:grpSp>
        <p:nvGrpSpPr>
          <p:cNvPr id="199" name="Google Shape;147;p11"/>
          <p:cNvGrpSpPr/>
          <p:nvPr/>
        </p:nvGrpSpPr>
        <p:grpSpPr>
          <a:xfrm>
            <a:off x="6952281" y="1334076"/>
            <a:ext cx="1467821" cy="483223"/>
            <a:chOff x="0" y="0"/>
            <a:chExt cx="1467820" cy="483221"/>
          </a:xfrm>
        </p:grpSpPr>
        <p:sp>
          <p:nvSpPr>
            <p:cNvPr id="197" name="Rounded Rectangle"/>
            <p:cNvSpPr/>
            <p:nvPr/>
          </p:nvSpPr>
          <p:spPr>
            <a:xfrm>
              <a:off x="-1" y="0"/>
              <a:ext cx="1467822" cy="483222"/>
            </a:xfrm>
            <a:prstGeom prst="roundRect">
              <a:avLst>
                <a:gd name="adj" fmla="val 16667"/>
              </a:avLst>
            </a:prstGeom>
            <a:solidFill>
              <a:srgbClr val="071E50"/>
            </a:solidFill>
            <a:ln w="12700" cap="flat">
              <a:noFill/>
              <a:miter lim="400000"/>
            </a:ln>
            <a:effectLst/>
          </p:spPr>
          <p:txBody>
            <a:bodyPr wrap="square" lIns="0" tIns="0" rIns="0" bIns="0" numCol="1" anchor="ctr">
              <a:noAutofit/>
            </a:bodyPr>
            <a:lstStyle/>
            <a:p>
              <a:pPr marL="0" marR="0" lvl="0" indent="0" algn="ctr" defTabSz="914400" rtl="0" eaLnBrk="1" fontAlgn="auto" latinLnBrk="0" hangingPunct="0">
                <a:lnSpc>
                  <a:spcPct val="90000"/>
                </a:lnSpc>
                <a:spcBef>
                  <a:spcPts val="0"/>
                </a:spcBef>
                <a:spcAft>
                  <a:spcPts val="0"/>
                </a:spcAft>
                <a:buClrTx/>
                <a:buSzTx/>
                <a:buFontTx/>
                <a:buNone/>
                <a:tabLst/>
                <a:defRPr>
                  <a:solidFill>
                    <a:srgbClr val="000000"/>
                  </a:solidFill>
                  <a:latin typeface="+mn-lt"/>
                  <a:ea typeface="+mn-ea"/>
                  <a:cs typeface="+mn-cs"/>
                  <a:sym typeface="Arial"/>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K-CSIRT"/>
            <p:cNvSpPr txBox="1"/>
            <p:nvPr/>
          </p:nvSpPr>
          <p:spPr>
            <a:xfrm>
              <a:off x="60163" y="106452"/>
              <a:ext cx="1347494" cy="2703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50" tIns="48750" rIns="48750" bIns="48750" numCol="1" anchor="ctr">
              <a:spAutoFit/>
            </a:bodyPr>
            <a:lstStyle>
              <a:lvl1pPr algn="ctr">
                <a:lnSpc>
                  <a:spcPct val="90000"/>
                </a:lnSpc>
                <a:defRPr sz="1200" b="1">
                  <a:solidFill>
                    <a:srgbClr val="FFFFFF"/>
                  </a:solidFill>
                  <a:latin typeface="+mn-lt"/>
                  <a:ea typeface="+mn-ea"/>
                  <a:cs typeface="+mn-cs"/>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IN" sz="1200" b="1" i="0" u="none" strike="noStrike" kern="0" cap="none" spc="0" normalizeH="0" baseline="0" noProof="0" dirty="0">
                  <a:ln>
                    <a:noFill/>
                  </a:ln>
                  <a:solidFill>
                    <a:srgbClr val="FFFFFF"/>
                  </a:solidFill>
                  <a:effectLst/>
                  <a:uLnTx/>
                  <a:uFillTx/>
                  <a:latin typeface="Arial"/>
                  <a:cs typeface="Arial"/>
                  <a:sym typeface="Arial"/>
                </a:rPr>
                <a:t>Government</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grpSp>
      <p:sp>
        <p:nvSpPr>
          <p:cNvPr id="200" name="Google Shape;148;p11"/>
          <p:cNvSpPr txBox="1"/>
          <p:nvPr/>
        </p:nvSpPr>
        <p:spPr>
          <a:xfrm>
            <a:off x="6952281" y="1918034"/>
            <a:ext cx="1446495" cy="3044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3999" tIns="63999" rIns="63999" bIns="63999">
            <a:spAutoFit/>
          </a:bodyPr>
          <a:lstStyle/>
          <a:p>
            <a:pPr marL="171450" marR="0" lvl="1" indent="-171450" algn="l" defTabSz="914400" rtl="0" eaLnBrk="1" fontAlgn="auto" latinLnBrk="0" hangingPunct="0">
              <a:lnSpc>
                <a:spcPct val="90000"/>
              </a:lnSpc>
              <a:spcBef>
                <a:spcPts val="0"/>
              </a:spcBef>
              <a:spcAft>
                <a:spcPts val="0"/>
              </a:spcAft>
              <a:buClr>
                <a:srgbClr val="DC2D27"/>
              </a:buClr>
              <a:buSzPts val="1200"/>
              <a:buFont typeface="Arial"/>
              <a:buChar char="•"/>
              <a:tabLst/>
              <a:defRPr sz="1200">
                <a:latin typeface="+mn-lt"/>
                <a:ea typeface="+mn-ea"/>
                <a:cs typeface="+mn-cs"/>
                <a:sym typeface="Arial"/>
              </a:defRPr>
            </a:pPr>
            <a:r>
              <a:rPr kumimoji="0" lang="en-IN" sz="1200" b="0" i="0" u="none" strike="noStrike" kern="0" cap="none" spc="0" normalizeH="0" baseline="0" noProof="0" dirty="0">
                <a:ln>
                  <a:noFill/>
                </a:ln>
                <a:solidFill>
                  <a:srgbClr val="3F3F3F"/>
                </a:solidFill>
                <a:effectLst/>
                <a:uLnTx/>
                <a:uFillTx/>
                <a:latin typeface="Arial"/>
                <a:cs typeface="Arial"/>
                <a:sym typeface="Arial"/>
              </a:rPr>
              <a:t>Provide cybersecurity assistance / guidance to state government entities</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lang="en-IN" sz="1200" b="0" i="0" u="none" strike="noStrike" kern="0" cap="none" spc="0" normalizeH="0" baseline="0" noProof="0" dirty="0">
                <a:ln>
                  <a:noFill/>
                </a:ln>
                <a:solidFill>
                  <a:srgbClr val="3F3F3F"/>
                </a:solidFill>
                <a:effectLst/>
                <a:uLnTx/>
                <a:uFillTx/>
                <a:latin typeface="Arial"/>
                <a:cs typeface="Arial"/>
                <a:sym typeface="Arial"/>
              </a:rPr>
              <a:t>Support the Dept with actionising Cyber Security Strategy</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171450" marR="0" lvl="1" indent="-171450" algn="l" defTabSz="914400" rtl="0" eaLnBrk="1" fontAlgn="auto" latinLnBrk="0" hangingPunct="0">
              <a:lnSpc>
                <a:spcPct val="90000"/>
              </a:lnSpc>
              <a:spcBef>
                <a:spcPts val="1000"/>
              </a:spcBef>
              <a:spcAft>
                <a:spcPts val="0"/>
              </a:spcAft>
              <a:buClr>
                <a:srgbClr val="DC2D27"/>
              </a:buClr>
              <a:buSzPts val="1200"/>
              <a:buFont typeface="Arial"/>
              <a:buChar char="•"/>
              <a:tabLst/>
              <a:defRPr sz="1200">
                <a:latin typeface="+mn-lt"/>
                <a:ea typeface="+mn-ea"/>
                <a:cs typeface="+mn-cs"/>
                <a:sym typeface="Arial"/>
              </a:defRPr>
            </a:pPr>
            <a:r>
              <a:rPr kumimoji="0" lang="en-IN" sz="1200" b="0" i="0" u="none" strike="noStrike" kern="0" cap="none" spc="0" normalizeH="0" baseline="0" noProof="0" dirty="0">
                <a:ln>
                  <a:noFill/>
                </a:ln>
                <a:solidFill>
                  <a:srgbClr val="3F3F3F"/>
                </a:solidFill>
                <a:effectLst/>
                <a:uLnTx/>
                <a:uFillTx/>
                <a:latin typeface="Arial"/>
                <a:cs typeface="Arial"/>
                <a:sym typeface="Arial"/>
              </a:rPr>
              <a:t>Provide technical support to K-CSIRT</a:t>
            </a:r>
            <a:endParaRPr kumimoji="0" sz="1200" b="0" i="0" u="none" strike="noStrike" kern="0" cap="none" spc="0" normalizeH="0" baseline="0" noProof="0" dirty="0">
              <a:ln>
                <a:noFill/>
              </a:ln>
              <a:solidFill>
                <a:srgbClr val="3F3F3F"/>
              </a:solidFill>
              <a:effectLst/>
              <a:uLnTx/>
              <a:uFillTx/>
              <a:latin typeface="Arial"/>
              <a:cs typeface="Arial"/>
              <a:sym typeface="Arial"/>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D039-D3E5-2B44-B696-1B948D1EF942}"/>
              </a:ext>
            </a:extLst>
          </p:cNvPr>
          <p:cNvSpPr>
            <a:spLocks noGrp="1"/>
          </p:cNvSpPr>
          <p:nvPr>
            <p:ph type="title"/>
          </p:nvPr>
        </p:nvSpPr>
        <p:spPr/>
        <p:txBody>
          <a:bodyPr/>
          <a:lstStyle/>
          <a:p>
            <a:r>
              <a:rPr lang="en-US" dirty="0"/>
              <a:t>Ransomware </a:t>
            </a:r>
          </a:p>
        </p:txBody>
      </p:sp>
      <p:pic>
        <p:nvPicPr>
          <p:cNvPr id="4" name="Content Placeholder 3">
            <a:extLst>
              <a:ext uri="{FF2B5EF4-FFF2-40B4-BE49-F238E27FC236}">
                <a16:creationId xmlns:a16="http://schemas.microsoft.com/office/drawing/2014/main" id="{1D7534CF-C208-214D-A114-E1A4278BEF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2502" y="935104"/>
            <a:ext cx="6000000" cy="3342857"/>
          </a:xfrm>
        </p:spPr>
      </p:pic>
    </p:spTree>
    <p:extLst>
      <p:ext uri="{BB962C8B-B14F-4D97-AF65-F5344CB8AC3E}">
        <p14:creationId xmlns:p14="http://schemas.microsoft.com/office/powerpoint/2010/main" val="200466211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D1885-57A2-9F47-BBA0-966F83CB3EE2}"/>
              </a:ext>
            </a:extLst>
          </p:cNvPr>
          <p:cNvSpPr>
            <a:spLocks noGrp="1"/>
          </p:cNvSpPr>
          <p:nvPr>
            <p:ph type="title"/>
          </p:nvPr>
        </p:nvSpPr>
        <p:spPr/>
        <p:txBody>
          <a:bodyPr/>
          <a:lstStyle/>
          <a:p>
            <a:r>
              <a:rPr lang="en-US" dirty="0"/>
              <a:t>Prevention </a:t>
            </a:r>
          </a:p>
        </p:txBody>
      </p:sp>
      <p:pic>
        <p:nvPicPr>
          <p:cNvPr id="4" name="Picture 3">
            <a:extLst>
              <a:ext uri="{FF2B5EF4-FFF2-40B4-BE49-F238E27FC236}">
                <a16:creationId xmlns:a16="http://schemas.microsoft.com/office/drawing/2014/main" id="{DD5FA011-902D-AE47-BB48-D2A4F8ADBF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6094" y="691025"/>
            <a:ext cx="4621730" cy="2087000"/>
          </a:xfrm>
          <a:prstGeom prst="rect">
            <a:avLst/>
          </a:prstGeom>
        </p:spPr>
      </p:pic>
      <p:sp>
        <p:nvSpPr>
          <p:cNvPr id="5" name="Rectangle 4">
            <a:extLst>
              <a:ext uri="{FF2B5EF4-FFF2-40B4-BE49-F238E27FC236}">
                <a16:creationId xmlns:a16="http://schemas.microsoft.com/office/drawing/2014/main" id="{644E7742-76B3-3E49-B5CC-A5E679E5F494}"/>
              </a:ext>
            </a:extLst>
          </p:cNvPr>
          <p:cNvSpPr/>
          <p:nvPr/>
        </p:nvSpPr>
        <p:spPr>
          <a:xfrm>
            <a:off x="799325" y="2778025"/>
            <a:ext cx="7708605" cy="2031325"/>
          </a:xfrm>
          <a:prstGeom prst="rect">
            <a:avLst/>
          </a:prstGeom>
        </p:spPr>
        <p:txBody>
          <a:bodyPr wrap="square">
            <a:spAutoFit/>
          </a:bodyPr>
          <a:lstStyle/>
          <a:p>
            <a:pPr marL="457200" indent="-342900">
              <a:buClr>
                <a:schemeClr val="accent2"/>
              </a:buClr>
              <a:buSzPts val="1800"/>
              <a:buFont typeface="Arial"/>
              <a:buChar char="•"/>
            </a:pPr>
            <a:r>
              <a:rPr lang="en-US" sz="1800" dirty="0">
                <a:solidFill>
                  <a:schemeClr val="accent1"/>
                </a:solidFill>
                <a:latin typeface="+mn-lt"/>
                <a:ea typeface="+mn-ea"/>
                <a:cs typeface="+mn-cs"/>
                <a:sym typeface="Arial"/>
              </a:rPr>
              <a:t>Keep anti-virus on your machine always running and updated</a:t>
            </a:r>
          </a:p>
          <a:p>
            <a:pPr marL="457200" indent="-342900">
              <a:buClr>
                <a:schemeClr val="accent2"/>
              </a:buClr>
              <a:buSzPts val="1800"/>
              <a:buFont typeface="Arial"/>
              <a:buChar char="•"/>
            </a:pPr>
            <a:r>
              <a:rPr lang="en-US" sz="1800" dirty="0">
                <a:solidFill>
                  <a:schemeClr val="accent1"/>
                </a:solidFill>
                <a:latin typeface="+mn-lt"/>
                <a:ea typeface="+mn-ea"/>
                <a:cs typeface="+mn-cs"/>
                <a:sym typeface="Arial"/>
              </a:rPr>
              <a:t>Do regular backups – and make sure those have added protection or are stored offline</a:t>
            </a:r>
          </a:p>
          <a:p>
            <a:pPr marL="457200" indent="-342900">
              <a:buClr>
                <a:schemeClr val="accent2"/>
              </a:buClr>
              <a:buSzPts val="1800"/>
              <a:buFont typeface="Arial"/>
              <a:buChar char="•"/>
            </a:pPr>
            <a:r>
              <a:rPr lang="en-US" sz="1800" dirty="0">
                <a:solidFill>
                  <a:schemeClr val="accent1"/>
                </a:solidFill>
                <a:latin typeface="+mn-lt"/>
                <a:ea typeface="+mn-ea"/>
                <a:cs typeface="+mn-cs"/>
                <a:sym typeface="Arial"/>
              </a:rPr>
              <a:t>Be wary of unexpected emails especially if they contain links and/or attachments</a:t>
            </a:r>
          </a:p>
          <a:p>
            <a:pPr marL="457200" indent="-342900">
              <a:buClr>
                <a:schemeClr val="accent2"/>
              </a:buClr>
              <a:buSzPts val="1800"/>
              <a:buFont typeface="Arial"/>
              <a:buChar char="•"/>
            </a:pPr>
            <a:r>
              <a:rPr lang="en-US" sz="1800" dirty="0">
                <a:solidFill>
                  <a:schemeClr val="accent1"/>
                </a:solidFill>
                <a:latin typeface="+mn-lt"/>
                <a:ea typeface="+mn-ea"/>
                <a:cs typeface="+mn-cs"/>
                <a:sym typeface="Arial"/>
              </a:rPr>
              <a:t>Users should be especially careful of any Microsoft Office email attachment that advises enabling macros to view content</a:t>
            </a:r>
          </a:p>
        </p:txBody>
      </p:sp>
    </p:spTree>
    <p:extLst>
      <p:ext uri="{BB962C8B-B14F-4D97-AF65-F5344CB8AC3E}">
        <p14:creationId xmlns:p14="http://schemas.microsoft.com/office/powerpoint/2010/main" val="27188615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C76B3DD0-CA9C-434F-8031-8A277C6968AF}"/>
              </a:ext>
            </a:extLst>
          </p:cNvPr>
          <p:cNvSpPr>
            <a:spLocks noGrp="1"/>
          </p:cNvSpPr>
          <p:nvPr>
            <p:ph type="ctrTitle"/>
          </p:nvPr>
        </p:nvSpPr>
        <p:spPr>
          <a:xfrm>
            <a:off x="3315348" y="2088537"/>
            <a:ext cx="5371452" cy="553998"/>
          </a:xfrm>
        </p:spPr>
        <p:txBody>
          <a:bodyPr/>
          <a:lstStyle/>
          <a:p>
            <a:r>
              <a:rPr lang="en-US" dirty="0"/>
              <a:t>Cyber hygiene practices</a:t>
            </a:r>
          </a:p>
        </p:txBody>
      </p:sp>
      <p:pic>
        <p:nvPicPr>
          <p:cNvPr id="4" name="Graphic 3">
            <a:extLst>
              <a:ext uri="{FF2B5EF4-FFF2-40B4-BE49-F238E27FC236}">
                <a16:creationId xmlns:a16="http://schemas.microsoft.com/office/drawing/2014/main" id="{481770B2-C185-40CD-B854-6F71889BEE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9918" y="2448764"/>
            <a:ext cx="5779599" cy="2619850"/>
          </a:xfrm>
          <a:prstGeom prst="rect">
            <a:avLst/>
          </a:prstGeom>
        </p:spPr>
      </p:pic>
    </p:spTree>
    <p:extLst>
      <p:ext uri="{BB962C8B-B14F-4D97-AF65-F5344CB8AC3E}">
        <p14:creationId xmlns:p14="http://schemas.microsoft.com/office/powerpoint/2010/main" val="1675677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E671A-C7E4-6148-B40D-EB55DDA36585}"/>
              </a:ext>
            </a:extLst>
          </p:cNvPr>
          <p:cNvSpPr>
            <a:spLocks noGrp="1"/>
          </p:cNvSpPr>
          <p:nvPr>
            <p:ph type="title"/>
          </p:nvPr>
        </p:nvSpPr>
        <p:spPr/>
        <p:txBody>
          <a:bodyPr/>
          <a:lstStyle/>
          <a:p>
            <a:r>
              <a:rPr lang="en-US" dirty="0"/>
              <a:t>Secure Passwords </a:t>
            </a:r>
          </a:p>
        </p:txBody>
      </p:sp>
      <p:pic>
        <p:nvPicPr>
          <p:cNvPr id="4" name="Content Placeholder 3">
            <a:extLst>
              <a:ext uri="{FF2B5EF4-FFF2-40B4-BE49-F238E27FC236}">
                <a16:creationId xmlns:a16="http://schemas.microsoft.com/office/drawing/2014/main" id="{0A44E88C-F33E-3842-936E-EAB27842BB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3760" y="704115"/>
            <a:ext cx="3806398" cy="4120426"/>
          </a:xfrm>
        </p:spPr>
      </p:pic>
    </p:spTree>
    <p:extLst>
      <p:ext uri="{BB962C8B-B14F-4D97-AF65-F5344CB8AC3E}">
        <p14:creationId xmlns:p14="http://schemas.microsoft.com/office/powerpoint/2010/main" val="371427530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4D60-D178-0D40-A281-74B71F682C18}"/>
              </a:ext>
            </a:extLst>
          </p:cNvPr>
          <p:cNvSpPr>
            <a:spLocks noGrp="1"/>
          </p:cNvSpPr>
          <p:nvPr>
            <p:ph type="title"/>
          </p:nvPr>
        </p:nvSpPr>
        <p:spPr/>
        <p:txBody>
          <a:bodyPr/>
          <a:lstStyle/>
          <a:p>
            <a:r>
              <a:rPr lang="en-US" dirty="0"/>
              <a:t>How hackers gain access to your passwords? </a:t>
            </a:r>
          </a:p>
        </p:txBody>
      </p:sp>
      <p:sp>
        <p:nvSpPr>
          <p:cNvPr id="3" name="Text Placeholder 2">
            <a:extLst>
              <a:ext uri="{FF2B5EF4-FFF2-40B4-BE49-F238E27FC236}">
                <a16:creationId xmlns:a16="http://schemas.microsoft.com/office/drawing/2014/main" id="{7F60BF78-D45A-AC47-86DC-8E1CDF73D9CB}"/>
              </a:ext>
            </a:extLst>
          </p:cNvPr>
          <p:cNvSpPr>
            <a:spLocks noGrp="1"/>
          </p:cNvSpPr>
          <p:nvPr>
            <p:ph type="body" idx="1"/>
          </p:nvPr>
        </p:nvSpPr>
        <p:spPr>
          <a:xfrm>
            <a:off x="377628" y="704115"/>
            <a:ext cx="8018660" cy="3728686"/>
          </a:xfrm>
        </p:spPr>
        <p:txBody>
          <a:bodyPr>
            <a:noAutofit/>
          </a:bodyPr>
          <a:lstStyle/>
          <a:p>
            <a:r>
              <a:rPr lang="en-US" sz="1400" b="1" dirty="0"/>
              <a:t>Password guessing- </a:t>
            </a:r>
          </a:p>
          <a:p>
            <a:pPr marL="114300" indent="0">
              <a:buNone/>
            </a:pPr>
            <a:r>
              <a:rPr lang="en-US" sz="1300" dirty="0">
                <a:solidFill>
                  <a:schemeClr val="accent1"/>
                </a:solidFill>
              </a:rPr>
              <a:t>Don’t be predictable. Resist the urge make passwords based on name of family / friends, birthdays, anniversaries, pet name, etc.</a:t>
            </a:r>
          </a:p>
          <a:p>
            <a:r>
              <a:rPr lang="en-US" sz="1400" b="1" dirty="0"/>
              <a:t>Shoulder surfing- </a:t>
            </a:r>
          </a:p>
          <a:p>
            <a:pPr marL="114300" indent="0">
              <a:buNone/>
            </a:pPr>
            <a:r>
              <a:rPr lang="en-US" sz="1300" dirty="0">
                <a:solidFill>
                  <a:schemeClr val="accent1"/>
                </a:solidFill>
              </a:rPr>
              <a:t>Watch out when entering password in presence of others. Do not be embarrassed to ask to step back.</a:t>
            </a:r>
          </a:p>
          <a:p>
            <a:r>
              <a:rPr lang="en-US" sz="1400" b="1" dirty="0"/>
              <a:t>Keyloggers and other malware</a:t>
            </a:r>
          </a:p>
          <a:p>
            <a:pPr marL="114300" indent="0">
              <a:buNone/>
            </a:pPr>
            <a:r>
              <a:rPr lang="en-US" sz="1300" dirty="0">
                <a:solidFill>
                  <a:schemeClr val="accent1"/>
                </a:solidFill>
              </a:rPr>
              <a:t>Keep your computer virus-free</a:t>
            </a:r>
            <a:r>
              <a:rPr lang="en-US" sz="1300" dirty="0"/>
              <a:t>. </a:t>
            </a:r>
          </a:p>
          <a:p>
            <a:r>
              <a:rPr lang="en-US" sz="1400" b="1" dirty="0"/>
              <a:t>Brute Force – Full frontal attack</a:t>
            </a:r>
          </a:p>
          <a:p>
            <a:pPr marL="114300" lvl="1" indent="0">
              <a:buNone/>
            </a:pPr>
            <a:r>
              <a:rPr lang="en-US" sz="1300" dirty="0">
                <a:solidFill>
                  <a:schemeClr val="accent1"/>
                </a:solidFill>
              </a:rPr>
              <a:t>Create long, complex, unique passwords. </a:t>
            </a:r>
          </a:p>
          <a:p>
            <a:r>
              <a:rPr lang="en-US" sz="1400" b="1" dirty="0"/>
              <a:t>Access to written passwords</a:t>
            </a:r>
          </a:p>
          <a:p>
            <a:pPr marL="114300" lvl="1" indent="0">
              <a:buNone/>
            </a:pPr>
            <a:r>
              <a:rPr lang="en-US" sz="1300" dirty="0">
                <a:solidFill>
                  <a:schemeClr val="accent1"/>
                </a:solidFill>
              </a:rPr>
              <a:t>Keep your passwords in your head or encrypted on your computer</a:t>
            </a:r>
          </a:p>
          <a:p>
            <a:r>
              <a:rPr lang="en-US" sz="1400" b="1" dirty="0"/>
              <a:t>Phishing – Dangling the tasty bait</a:t>
            </a:r>
          </a:p>
          <a:p>
            <a:pPr marL="114300" lvl="1" indent="0">
              <a:buNone/>
            </a:pPr>
            <a:r>
              <a:rPr lang="en-US" sz="1300" dirty="0">
                <a:solidFill>
                  <a:schemeClr val="accent1"/>
                </a:solidFill>
              </a:rPr>
              <a:t>Don’t bite the bait. Don’t ever click on links in emails or pop-ups that say they need you to log in somewhere, even if they say it’s an emergency.</a:t>
            </a:r>
          </a:p>
          <a:p>
            <a:r>
              <a:rPr lang="en-US" sz="1400" b="1" dirty="0"/>
              <a:t>Hacking password databases</a:t>
            </a:r>
          </a:p>
          <a:p>
            <a:pPr marL="114300" lvl="1" indent="0">
              <a:buNone/>
            </a:pPr>
            <a:r>
              <a:rPr lang="en-US" sz="1300" dirty="0">
                <a:solidFill>
                  <a:schemeClr val="accent1"/>
                </a:solidFill>
              </a:rPr>
              <a:t>Do not reuse passwords</a:t>
            </a:r>
          </a:p>
        </p:txBody>
      </p:sp>
    </p:spTree>
    <p:extLst>
      <p:ext uri="{BB962C8B-B14F-4D97-AF65-F5344CB8AC3E}">
        <p14:creationId xmlns:p14="http://schemas.microsoft.com/office/powerpoint/2010/main" val="12705827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decagon 10">
            <a:extLst>
              <a:ext uri="{FF2B5EF4-FFF2-40B4-BE49-F238E27FC236}">
                <a16:creationId xmlns:a16="http://schemas.microsoft.com/office/drawing/2014/main" id="{920D019E-B433-4A87-A9A3-9C4D58A72EFB}"/>
              </a:ext>
            </a:extLst>
          </p:cNvPr>
          <p:cNvSpPr/>
          <p:nvPr/>
        </p:nvSpPr>
        <p:spPr>
          <a:xfrm>
            <a:off x="563880" y="3037868"/>
            <a:ext cx="1356360" cy="1074420"/>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DOs</a:t>
            </a:r>
          </a:p>
          <a:p>
            <a:pPr algn="ctr"/>
            <a:endParaRPr lang="en-IN" dirty="0">
              <a:solidFill>
                <a:schemeClr val="tx1"/>
              </a:solidFill>
            </a:endParaRPr>
          </a:p>
          <a:p>
            <a:pPr algn="ctr"/>
            <a:endParaRPr lang="en-IN" dirty="0">
              <a:solidFill>
                <a:schemeClr val="tx1"/>
              </a:solidFill>
            </a:endParaRPr>
          </a:p>
          <a:p>
            <a:pPr algn="ctr"/>
            <a:endParaRPr lang="en-GB" dirty="0">
              <a:solidFill>
                <a:schemeClr val="tx1"/>
              </a:solidFill>
            </a:endParaRPr>
          </a:p>
        </p:txBody>
      </p:sp>
      <p:sp>
        <p:nvSpPr>
          <p:cNvPr id="2" name="Title 1">
            <a:extLst>
              <a:ext uri="{FF2B5EF4-FFF2-40B4-BE49-F238E27FC236}">
                <a16:creationId xmlns:a16="http://schemas.microsoft.com/office/drawing/2014/main" id="{664C02DA-89B1-534D-8B05-E22067F86EB6}"/>
              </a:ext>
            </a:extLst>
          </p:cNvPr>
          <p:cNvSpPr>
            <a:spLocks noGrp="1"/>
          </p:cNvSpPr>
          <p:nvPr>
            <p:ph type="title"/>
          </p:nvPr>
        </p:nvSpPr>
        <p:spPr/>
        <p:txBody>
          <a:bodyPr/>
          <a:lstStyle/>
          <a:p>
            <a:r>
              <a:rPr lang="en-US" dirty="0"/>
              <a:t>Password Security </a:t>
            </a:r>
          </a:p>
        </p:txBody>
      </p:sp>
      <p:sp>
        <p:nvSpPr>
          <p:cNvPr id="6" name="Dodecagon 5">
            <a:extLst>
              <a:ext uri="{FF2B5EF4-FFF2-40B4-BE49-F238E27FC236}">
                <a16:creationId xmlns:a16="http://schemas.microsoft.com/office/drawing/2014/main" id="{C2670DD9-6486-454F-AB38-529351331AB2}"/>
              </a:ext>
            </a:extLst>
          </p:cNvPr>
          <p:cNvSpPr/>
          <p:nvPr/>
        </p:nvSpPr>
        <p:spPr>
          <a:xfrm>
            <a:off x="563880" y="1190539"/>
            <a:ext cx="1356360" cy="1074420"/>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DON’Ts</a:t>
            </a:r>
          </a:p>
          <a:p>
            <a:pPr algn="ctr"/>
            <a:endParaRPr lang="en-IN" dirty="0">
              <a:solidFill>
                <a:schemeClr val="tx1"/>
              </a:solidFill>
            </a:endParaRPr>
          </a:p>
          <a:p>
            <a:pPr algn="ctr"/>
            <a:endParaRPr lang="en-IN" dirty="0">
              <a:solidFill>
                <a:schemeClr val="tx1"/>
              </a:solidFill>
            </a:endParaRPr>
          </a:p>
          <a:p>
            <a:pPr algn="ctr"/>
            <a:endParaRPr lang="en-GB" dirty="0">
              <a:solidFill>
                <a:schemeClr val="tx1"/>
              </a:solidFill>
            </a:endParaRPr>
          </a:p>
        </p:txBody>
      </p:sp>
      <p:pic>
        <p:nvPicPr>
          <p:cNvPr id="10" name="Graphic 9" descr="Thumbs up sign">
            <a:extLst>
              <a:ext uri="{FF2B5EF4-FFF2-40B4-BE49-F238E27FC236}">
                <a16:creationId xmlns:a16="http://schemas.microsoft.com/office/drawing/2014/main" id="{91FFCA56-A0BC-470F-9D02-BFECF96280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4860" y="3237893"/>
            <a:ext cx="914400" cy="914400"/>
          </a:xfrm>
          <a:prstGeom prst="rect">
            <a:avLst/>
          </a:prstGeom>
        </p:spPr>
      </p:pic>
      <p:pic>
        <p:nvPicPr>
          <p:cNvPr id="13" name="Graphic 12" descr="Thumbs Down">
            <a:extLst>
              <a:ext uri="{FF2B5EF4-FFF2-40B4-BE49-F238E27FC236}">
                <a16:creationId xmlns:a16="http://schemas.microsoft.com/office/drawing/2014/main" id="{5D1E4568-C93A-4CD2-BD69-C918ABF4AC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860" y="1453429"/>
            <a:ext cx="914400" cy="914400"/>
          </a:xfrm>
          <a:prstGeom prst="rect">
            <a:avLst/>
          </a:prstGeom>
        </p:spPr>
      </p:pic>
      <p:sp>
        <p:nvSpPr>
          <p:cNvPr id="14" name="TextBox 13">
            <a:extLst>
              <a:ext uri="{FF2B5EF4-FFF2-40B4-BE49-F238E27FC236}">
                <a16:creationId xmlns:a16="http://schemas.microsoft.com/office/drawing/2014/main" id="{64E7C357-AD3F-4DED-9DCA-274DBF520D80}"/>
              </a:ext>
            </a:extLst>
          </p:cNvPr>
          <p:cNvSpPr txBox="1"/>
          <p:nvPr/>
        </p:nvSpPr>
        <p:spPr>
          <a:xfrm>
            <a:off x="2427411" y="713392"/>
            <a:ext cx="6388929" cy="1815882"/>
          </a:xfrm>
          <a:prstGeom prst="rect">
            <a:avLst/>
          </a:prstGeom>
          <a:noFill/>
        </p:spPr>
        <p:txBody>
          <a:bodyPr wrap="square" rtlCol="0">
            <a:spAutoFit/>
          </a:bodyPr>
          <a:lstStyle/>
          <a:p>
            <a:pPr hangingPunct="0"/>
            <a:r>
              <a:rPr lang="en-US" dirty="0">
                <a:solidFill>
                  <a:schemeClr val="accent1"/>
                </a:solidFill>
              </a:rPr>
              <a:t>Don’t give out your passwords: if someone else knows your password, then it’s no longer under your control</a:t>
            </a:r>
          </a:p>
          <a:p>
            <a:pPr marL="457200" lvl="1" indent="-342900" hangingPunct="0">
              <a:buFont typeface="Arial"/>
              <a:buChar char="•"/>
            </a:pPr>
            <a:r>
              <a:rPr lang="en-US" dirty="0">
                <a:solidFill>
                  <a:schemeClr val="accent1"/>
                </a:solidFill>
              </a:rPr>
              <a:t>It was Benjamin Franklin who said, “Three may keep a secret, if two of them are dead.”</a:t>
            </a:r>
          </a:p>
          <a:p>
            <a:pPr hangingPunct="0"/>
            <a:r>
              <a:rPr lang="en-US" dirty="0">
                <a:solidFill>
                  <a:schemeClr val="accent1"/>
                </a:solidFill>
              </a:rPr>
              <a:t>Don’t reuse important passwords</a:t>
            </a:r>
          </a:p>
          <a:p>
            <a:pPr hangingPunct="0"/>
            <a:r>
              <a:rPr lang="en-US" dirty="0">
                <a:solidFill>
                  <a:schemeClr val="accent1"/>
                </a:solidFill>
              </a:rPr>
              <a:t>Don’t write them down</a:t>
            </a:r>
          </a:p>
          <a:p>
            <a:r>
              <a:rPr lang="en-US" dirty="0">
                <a:solidFill>
                  <a:schemeClr val="accent1"/>
                </a:solidFill>
              </a:rPr>
              <a:t>Don’t create passwords based on personal information like name, date of birth,</a:t>
            </a:r>
          </a:p>
          <a:p>
            <a:r>
              <a:rPr lang="en-US" dirty="0">
                <a:solidFill>
                  <a:schemeClr val="accent1"/>
                </a:solidFill>
              </a:rPr>
              <a:t>Address, </a:t>
            </a:r>
            <a:r>
              <a:rPr lang="en-US" dirty="0" err="1">
                <a:solidFill>
                  <a:schemeClr val="accent1"/>
                </a:solidFill>
              </a:rPr>
              <a:t>etc</a:t>
            </a:r>
            <a:endParaRPr lang="en-US" dirty="0">
              <a:solidFill>
                <a:schemeClr val="accent1"/>
              </a:solidFill>
            </a:endParaRPr>
          </a:p>
        </p:txBody>
      </p:sp>
      <p:sp>
        <p:nvSpPr>
          <p:cNvPr id="15" name="TextBox 14">
            <a:extLst>
              <a:ext uri="{FF2B5EF4-FFF2-40B4-BE49-F238E27FC236}">
                <a16:creationId xmlns:a16="http://schemas.microsoft.com/office/drawing/2014/main" id="{2A163B7B-F762-4235-9B92-1E05D56E58F6}"/>
              </a:ext>
            </a:extLst>
          </p:cNvPr>
          <p:cNvSpPr txBox="1"/>
          <p:nvPr/>
        </p:nvSpPr>
        <p:spPr>
          <a:xfrm>
            <a:off x="2332602" y="3205746"/>
            <a:ext cx="6388929" cy="738664"/>
          </a:xfrm>
          <a:prstGeom prst="rect">
            <a:avLst/>
          </a:prstGeom>
          <a:noFill/>
        </p:spPr>
        <p:txBody>
          <a:bodyPr wrap="square" rtlCol="0">
            <a:spAutoFit/>
          </a:bodyPr>
          <a:lstStyle/>
          <a:p>
            <a:pPr hangingPunct="0"/>
            <a:r>
              <a:rPr lang="en-US" dirty="0">
                <a:solidFill>
                  <a:schemeClr val="accent1"/>
                </a:solidFill>
              </a:rPr>
              <a:t>Use a reliable password manager</a:t>
            </a:r>
          </a:p>
          <a:p>
            <a:pPr hangingPunct="0"/>
            <a:r>
              <a:rPr lang="en-US" dirty="0">
                <a:solidFill>
                  <a:schemeClr val="accent1"/>
                </a:solidFill>
              </a:rPr>
              <a:t>	OR</a:t>
            </a:r>
          </a:p>
          <a:p>
            <a:pPr hangingPunct="0"/>
            <a:r>
              <a:rPr lang="en-US" dirty="0">
                <a:solidFill>
                  <a:schemeClr val="accent1"/>
                </a:solidFill>
              </a:rPr>
              <a:t>Develop a method for password creation</a:t>
            </a:r>
          </a:p>
        </p:txBody>
      </p:sp>
    </p:spTree>
    <p:extLst>
      <p:ext uri="{BB962C8B-B14F-4D97-AF65-F5344CB8AC3E}">
        <p14:creationId xmlns:p14="http://schemas.microsoft.com/office/powerpoint/2010/main" val="322763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C02DA-89B1-534D-8B05-E22067F86EB6}"/>
              </a:ext>
            </a:extLst>
          </p:cNvPr>
          <p:cNvSpPr>
            <a:spLocks noGrp="1"/>
          </p:cNvSpPr>
          <p:nvPr>
            <p:ph type="title"/>
          </p:nvPr>
        </p:nvSpPr>
        <p:spPr/>
        <p:txBody>
          <a:bodyPr/>
          <a:lstStyle/>
          <a:p>
            <a:r>
              <a:rPr lang="en-US" dirty="0"/>
              <a:t>Method for password creation</a:t>
            </a:r>
          </a:p>
        </p:txBody>
      </p:sp>
      <p:sp>
        <p:nvSpPr>
          <p:cNvPr id="16" name="TextBox 15">
            <a:extLst>
              <a:ext uri="{FF2B5EF4-FFF2-40B4-BE49-F238E27FC236}">
                <a16:creationId xmlns:a16="http://schemas.microsoft.com/office/drawing/2014/main" id="{381F5111-A9B8-4274-906B-CAF5990E8A3B}"/>
              </a:ext>
            </a:extLst>
          </p:cNvPr>
          <p:cNvSpPr txBox="1"/>
          <p:nvPr/>
        </p:nvSpPr>
        <p:spPr>
          <a:xfrm>
            <a:off x="1423255" y="983039"/>
            <a:ext cx="5634549" cy="523220"/>
          </a:xfrm>
          <a:prstGeom prst="rect">
            <a:avLst/>
          </a:prstGeom>
          <a:noFill/>
        </p:spPr>
        <p:txBody>
          <a:bodyPr wrap="square" rtlCol="0">
            <a:spAutoFit/>
          </a:bodyPr>
          <a:lstStyle/>
          <a:p>
            <a:r>
              <a:rPr lang="en-IN" sz="2800" dirty="0"/>
              <a:t>J</a:t>
            </a:r>
            <a:r>
              <a:rPr lang="en-IN" dirty="0"/>
              <a:t>o </a:t>
            </a:r>
            <a:r>
              <a:rPr lang="en-IN" sz="2800" dirty="0" err="1"/>
              <a:t>J</a:t>
            </a:r>
            <a:r>
              <a:rPr lang="en-IN" dirty="0" err="1"/>
              <a:t>o</a:t>
            </a:r>
            <a:r>
              <a:rPr lang="en-IN" dirty="0"/>
              <a:t> </a:t>
            </a:r>
            <a:r>
              <a:rPr lang="en-IN" sz="2800" dirty="0" err="1"/>
              <a:t>L</a:t>
            </a:r>
            <a:r>
              <a:rPr lang="en-IN" dirty="0" err="1"/>
              <a:t>aali</a:t>
            </a:r>
            <a:r>
              <a:rPr lang="en-IN" dirty="0"/>
              <a:t> </a:t>
            </a:r>
            <a:r>
              <a:rPr lang="en-IN" sz="2800" dirty="0" err="1"/>
              <a:t>N</a:t>
            </a:r>
            <a:r>
              <a:rPr lang="en-IN" dirty="0" err="1"/>
              <a:t>aa</a:t>
            </a:r>
            <a:r>
              <a:rPr lang="en-IN" dirty="0"/>
              <a:t> </a:t>
            </a:r>
            <a:r>
              <a:rPr lang="en-IN" sz="2800" dirty="0" err="1"/>
              <a:t>H</a:t>
            </a:r>
            <a:r>
              <a:rPr lang="en-IN" dirty="0" err="1"/>
              <a:t>aaduve</a:t>
            </a:r>
            <a:r>
              <a:rPr lang="en-IN" dirty="0"/>
              <a:t> </a:t>
            </a:r>
            <a:r>
              <a:rPr lang="en-IN" sz="2800" dirty="0" err="1"/>
              <a:t>C</a:t>
            </a:r>
            <a:r>
              <a:rPr lang="en-IN" dirty="0" err="1"/>
              <a:t>hinna</a:t>
            </a:r>
            <a:r>
              <a:rPr lang="en-IN" dirty="0"/>
              <a:t> </a:t>
            </a:r>
            <a:r>
              <a:rPr lang="en-IN" sz="2800" dirty="0" err="1"/>
              <a:t>N</a:t>
            </a:r>
            <a:r>
              <a:rPr lang="en-IN" dirty="0" err="1"/>
              <a:t>inna</a:t>
            </a:r>
            <a:r>
              <a:rPr lang="en-IN" dirty="0"/>
              <a:t> </a:t>
            </a:r>
            <a:r>
              <a:rPr lang="en-IN" sz="2800" dirty="0" err="1"/>
              <a:t>M</a:t>
            </a:r>
            <a:r>
              <a:rPr lang="en-IN" dirty="0" err="1"/>
              <a:t>uddaduve</a:t>
            </a:r>
            <a:endParaRPr lang="en-GB" dirty="0"/>
          </a:p>
        </p:txBody>
      </p:sp>
      <p:sp>
        <p:nvSpPr>
          <p:cNvPr id="12" name="TextBox 11">
            <a:extLst>
              <a:ext uri="{FF2B5EF4-FFF2-40B4-BE49-F238E27FC236}">
                <a16:creationId xmlns:a16="http://schemas.microsoft.com/office/drawing/2014/main" id="{D750F4FD-5DA8-415B-A0C6-D47B8057822C}"/>
              </a:ext>
            </a:extLst>
          </p:cNvPr>
          <p:cNvSpPr txBox="1"/>
          <p:nvPr/>
        </p:nvSpPr>
        <p:spPr>
          <a:xfrm>
            <a:off x="2831271" y="1873878"/>
            <a:ext cx="2190309" cy="523220"/>
          </a:xfrm>
          <a:prstGeom prst="rect">
            <a:avLst/>
          </a:prstGeom>
          <a:noFill/>
        </p:spPr>
        <p:txBody>
          <a:bodyPr wrap="square" rtlCol="0">
            <a:spAutoFit/>
          </a:bodyPr>
          <a:lstStyle/>
          <a:p>
            <a:r>
              <a:rPr lang="en-IN" sz="2800" dirty="0"/>
              <a:t>JJLNHCNM</a:t>
            </a:r>
            <a:endParaRPr lang="en-GB" dirty="0"/>
          </a:p>
        </p:txBody>
      </p:sp>
      <p:sp>
        <p:nvSpPr>
          <p:cNvPr id="17" name="TextBox 16">
            <a:extLst>
              <a:ext uri="{FF2B5EF4-FFF2-40B4-BE49-F238E27FC236}">
                <a16:creationId xmlns:a16="http://schemas.microsoft.com/office/drawing/2014/main" id="{0E5F7876-3A03-4C2A-9851-E4EEBBC10E31}"/>
              </a:ext>
            </a:extLst>
          </p:cNvPr>
          <p:cNvSpPr txBox="1"/>
          <p:nvPr/>
        </p:nvSpPr>
        <p:spPr>
          <a:xfrm>
            <a:off x="3037011" y="2709771"/>
            <a:ext cx="2136969" cy="523220"/>
          </a:xfrm>
          <a:prstGeom prst="rect">
            <a:avLst/>
          </a:prstGeom>
          <a:noFill/>
        </p:spPr>
        <p:txBody>
          <a:bodyPr wrap="square" rtlCol="0">
            <a:spAutoFit/>
          </a:bodyPr>
          <a:lstStyle/>
          <a:p>
            <a:r>
              <a:rPr lang="en-IN" sz="2800" dirty="0">
                <a:highlight>
                  <a:srgbClr val="00FFFF"/>
                </a:highlight>
              </a:rPr>
              <a:t>$</a:t>
            </a:r>
            <a:r>
              <a:rPr lang="en-IN" sz="2800" dirty="0"/>
              <a:t>JLNH</a:t>
            </a:r>
            <a:r>
              <a:rPr lang="en-IN" sz="2800" dirty="0">
                <a:highlight>
                  <a:srgbClr val="FFFF00"/>
                </a:highlight>
              </a:rPr>
              <a:t>C</a:t>
            </a:r>
            <a:r>
              <a:rPr lang="en-IN" sz="2800" dirty="0">
                <a:highlight>
                  <a:srgbClr val="FF00FF"/>
                </a:highlight>
              </a:rPr>
              <a:t>1</a:t>
            </a:r>
            <a:r>
              <a:rPr lang="en-IN" sz="2800" dirty="0">
                <a:highlight>
                  <a:srgbClr val="00FF00"/>
                </a:highlight>
              </a:rPr>
              <a:t>m</a:t>
            </a:r>
            <a:endParaRPr lang="en-GB" dirty="0">
              <a:highlight>
                <a:srgbClr val="00FF00"/>
              </a:highlight>
            </a:endParaRPr>
          </a:p>
        </p:txBody>
      </p:sp>
      <p:sp>
        <p:nvSpPr>
          <p:cNvPr id="18" name="TextBox 17">
            <a:extLst>
              <a:ext uri="{FF2B5EF4-FFF2-40B4-BE49-F238E27FC236}">
                <a16:creationId xmlns:a16="http://schemas.microsoft.com/office/drawing/2014/main" id="{CCAC113E-7A70-49B1-97F0-B611562FC1FA}"/>
              </a:ext>
            </a:extLst>
          </p:cNvPr>
          <p:cNvSpPr txBox="1"/>
          <p:nvPr/>
        </p:nvSpPr>
        <p:spPr>
          <a:xfrm>
            <a:off x="377631" y="4167367"/>
            <a:ext cx="2136969" cy="523220"/>
          </a:xfrm>
          <a:prstGeom prst="rect">
            <a:avLst/>
          </a:prstGeom>
          <a:noFill/>
        </p:spPr>
        <p:txBody>
          <a:bodyPr wrap="square" rtlCol="0">
            <a:spAutoFit/>
          </a:bodyPr>
          <a:lstStyle/>
          <a:p>
            <a:r>
              <a:rPr lang="en-IN" sz="2800" dirty="0"/>
              <a:t>$JLNH</a:t>
            </a:r>
            <a:r>
              <a:rPr lang="en-IN" sz="2800" dirty="0">
                <a:highlight>
                  <a:srgbClr val="FFFF00"/>
                </a:highlight>
              </a:rPr>
              <a:t>I</a:t>
            </a:r>
            <a:r>
              <a:rPr lang="en-IN" sz="2800" dirty="0"/>
              <a:t>1m</a:t>
            </a:r>
            <a:endParaRPr lang="en-GB" dirty="0"/>
          </a:p>
        </p:txBody>
      </p:sp>
      <p:sp>
        <p:nvSpPr>
          <p:cNvPr id="19" name="TextBox 18">
            <a:extLst>
              <a:ext uri="{FF2B5EF4-FFF2-40B4-BE49-F238E27FC236}">
                <a16:creationId xmlns:a16="http://schemas.microsoft.com/office/drawing/2014/main" id="{FFC1F75C-1A69-4341-B095-13C9C82B8CDD}"/>
              </a:ext>
            </a:extLst>
          </p:cNvPr>
          <p:cNvSpPr txBox="1"/>
          <p:nvPr/>
        </p:nvSpPr>
        <p:spPr>
          <a:xfrm>
            <a:off x="377631" y="3497789"/>
            <a:ext cx="2136969" cy="523220"/>
          </a:xfrm>
          <a:prstGeom prst="rect">
            <a:avLst/>
          </a:prstGeom>
          <a:solidFill>
            <a:schemeClr val="bg1">
              <a:lumMod val="50000"/>
            </a:schemeClr>
          </a:solidFill>
        </p:spPr>
        <p:txBody>
          <a:bodyPr wrap="square" rtlCol="0">
            <a:spAutoFit/>
          </a:bodyPr>
          <a:lstStyle/>
          <a:p>
            <a:r>
              <a:rPr lang="en-IN" sz="2800" dirty="0">
                <a:solidFill>
                  <a:schemeClr val="bg1"/>
                </a:solidFill>
              </a:rPr>
              <a:t>Instagram</a:t>
            </a:r>
            <a:endParaRPr lang="en-GB" dirty="0">
              <a:solidFill>
                <a:schemeClr val="bg1"/>
              </a:solidFill>
            </a:endParaRPr>
          </a:p>
        </p:txBody>
      </p:sp>
      <p:sp>
        <p:nvSpPr>
          <p:cNvPr id="20" name="TextBox 19">
            <a:extLst>
              <a:ext uri="{FF2B5EF4-FFF2-40B4-BE49-F238E27FC236}">
                <a16:creationId xmlns:a16="http://schemas.microsoft.com/office/drawing/2014/main" id="{2C4C4092-CC8C-4170-AFE1-3F2B399F75E3}"/>
              </a:ext>
            </a:extLst>
          </p:cNvPr>
          <p:cNvSpPr txBox="1"/>
          <p:nvPr/>
        </p:nvSpPr>
        <p:spPr>
          <a:xfrm>
            <a:off x="3037011" y="4161325"/>
            <a:ext cx="2136969" cy="523220"/>
          </a:xfrm>
          <a:prstGeom prst="rect">
            <a:avLst/>
          </a:prstGeom>
          <a:noFill/>
        </p:spPr>
        <p:txBody>
          <a:bodyPr wrap="square" rtlCol="0">
            <a:spAutoFit/>
          </a:bodyPr>
          <a:lstStyle/>
          <a:p>
            <a:r>
              <a:rPr lang="en-IN" sz="2800" dirty="0"/>
              <a:t>$JLNH</a:t>
            </a:r>
            <a:r>
              <a:rPr lang="en-IN" sz="2800" dirty="0">
                <a:highlight>
                  <a:srgbClr val="FFFF00"/>
                </a:highlight>
              </a:rPr>
              <a:t>H</a:t>
            </a:r>
            <a:r>
              <a:rPr lang="en-IN" sz="2800" dirty="0"/>
              <a:t>1m</a:t>
            </a:r>
            <a:endParaRPr lang="en-GB" dirty="0"/>
          </a:p>
        </p:txBody>
      </p:sp>
      <p:sp>
        <p:nvSpPr>
          <p:cNvPr id="21" name="TextBox 20">
            <a:extLst>
              <a:ext uri="{FF2B5EF4-FFF2-40B4-BE49-F238E27FC236}">
                <a16:creationId xmlns:a16="http://schemas.microsoft.com/office/drawing/2014/main" id="{A3AF1119-1631-4021-A324-00BF3706559D}"/>
              </a:ext>
            </a:extLst>
          </p:cNvPr>
          <p:cNvSpPr txBox="1"/>
          <p:nvPr/>
        </p:nvSpPr>
        <p:spPr>
          <a:xfrm>
            <a:off x="3037011" y="3491747"/>
            <a:ext cx="2136969" cy="523220"/>
          </a:xfrm>
          <a:prstGeom prst="rect">
            <a:avLst/>
          </a:prstGeom>
          <a:solidFill>
            <a:schemeClr val="bg1">
              <a:lumMod val="50000"/>
            </a:schemeClr>
          </a:solidFill>
        </p:spPr>
        <p:txBody>
          <a:bodyPr wrap="square" rtlCol="0">
            <a:spAutoFit/>
          </a:bodyPr>
          <a:lstStyle/>
          <a:p>
            <a:r>
              <a:rPr lang="en-IN" sz="2800" dirty="0">
                <a:solidFill>
                  <a:schemeClr val="bg1"/>
                </a:solidFill>
              </a:rPr>
              <a:t>HDFC Bank</a:t>
            </a:r>
            <a:endParaRPr lang="en-GB" dirty="0">
              <a:solidFill>
                <a:schemeClr val="bg1"/>
              </a:solidFill>
            </a:endParaRPr>
          </a:p>
        </p:txBody>
      </p:sp>
      <p:sp>
        <p:nvSpPr>
          <p:cNvPr id="22" name="TextBox 21">
            <a:extLst>
              <a:ext uri="{FF2B5EF4-FFF2-40B4-BE49-F238E27FC236}">
                <a16:creationId xmlns:a16="http://schemas.microsoft.com/office/drawing/2014/main" id="{C5CB644C-C837-485C-9D41-B7CB158734E1}"/>
              </a:ext>
            </a:extLst>
          </p:cNvPr>
          <p:cNvSpPr txBox="1"/>
          <p:nvPr/>
        </p:nvSpPr>
        <p:spPr>
          <a:xfrm>
            <a:off x="5696391" y="4161325"/>
            <a:ext cx="2136969" cy="523220"/>
          </a:xfrm>
          <a:prstGeom prst="rect">
            <a:avLst/>
          </a:prstGeom>
          <a:noFill/>
        </p:spPr>
        <p:txBody>
          <a:bodyPr wrap="square" rtlCol="0">
            <a:spAutoFit/>
          </a:bodyPr>
          <a:lstStyle/>
          <a:p>
            <a:r>
              <a:rPr lang="en-IN" sz="2800" dirty="0"/>
              <a:t>$JLNH</a:t>
            </a:r>
            <a:r>
              <a:rPr lang="en-IN" sz="2800" dirty="0">
                <a:highlight>
                  <a:srgbClr val="FFFF00"/>
                </a:highlight>
              </a:rPr>
              <a:t>P</a:t>
            </a:r>
            <a:r>
              <a:rPr lang="en-IN" sz="2800" dirty="0"/>
              <a:t>1m</a:t>
            </a:r>
            <a:endParaRPr lang="en-GB" dirty="0"/>
          </a:p>
        </p:txBody>
      </p:sp>
      <p:sp>
        <p:nvSpPr>
          <p:cNvPr id="23" name="TextBox 22">
            <a:extLst>
              <a:ext uri="{FF2B5EF4-FFF2-40B4-BE49-F238E27FC236}">
                <a16:creationId xmlns:a16="http://schemas.microsoft.com/office/drawing/2014/main" id="{1D0160FC-9D70-484B-9BFE-511E8B471B72}"/>
              </a:ext>
            </a:extLst>
          </p:cNvPr>
          <p:cNvSpPr txBox="1"/>
          <p:nvPr/>
        </p:nvSpPr>
        <p:spPr>
          <a:xfrm>
            <a:off x="5696391" y="3491747"/>
            <a:ext cx="2136969" cy="523220"/>
          </a:xfrm>
          <a:prstGeom prst="rect">
            <a:avLst/>
          </a:prstGeom>
          <a:solidFill>
            <a:schemeClr val="bg1">
              <a:lumMod val="50000"/>
            </a:schemeClr>
          </a:solidFill>
        </p:spPr>
        <p:txBody>
          <a:bodyPr wrap="square" rtlCol="0">
            <a:spAutoFit/>
          </a:bodyPr>
          <a:lstStyle/>
          <a:p>
            <a:r>
              <a:rPr lang="en-IN" sz="2800" dirty="0">
                <a:solidFill>
                  <a:schemeClr val="bg1"/>
                </a:solidFill>
              </a:rPr>
              <a:t>Paytm</a:t>
            </a:r>
            <a:endParaRPr lang="en-GB" dirty="0">
              <a:solidFill>
                <a:schemeClr val="bg1"/>
              </a:solidFill>
            </a:endParaRPr>
          </a:p>
        </p:txBody>
      </p:sp>
      <p:sp>
        <p:nvSpPr>
          <p:cNvPr id="24" name="Arrow: Down 23">
            <a:extLst>
              <a:ext uri="{FF2B5EF4-FFF2-40B4-BE49-F238E27FC236}">
                <a16:creationId xmlns:a16="http://schemas.microsoft.com/office/drawing/2014/main" id="{1EA38A42-C5AB-4981-A02F-2709670B53B7}"/>
              </a:ext>
            </a:extLst>
          </p:cNvPr>
          <p:cNvSpPr/>
          <p:nvPr/>
        </p:nvSpPr>
        <p:spPr>
          <a:xfrm>
            <a:off x="3665661" y="1534337"/>
            <a:ext cx="506730" cy="342395"/>
          </a:xfrm>
          <a:prstGeom prst="downArrow">
            <a:avLst>
              <a:gd name="adj1" fmla="val 50000"/>
              <a:gd name="adj2" fmla="val 540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Down 24">
            <a:extLst>
              <a:ext uri="{FF2B5EF4-FFF2-40B4-BE49-F238E27FC236}">
                <a16:creationId xmlns:a16="http://schemas.microsoft.com/office/drawing/2014/main" id="{E0EC5FF3-668A-411C-8E78-092B9DABA2F7}"/>
              </a:ext>
            </a:extLst>
          </p:cNvPr>
          <p:cNvSpPr/>
          <p:nvPr/>
        </p:nvSpPr>
        <p:spPr>
          <a:xfrm>
            <a:off x="3673060" y="2367376"/>
            <a:ext cx="506730" cy="342395"/>
          </a:xfrm>
          <a:prstGeom prst="downArrow">
            <a:avLst>
              <a:gd name="adj1" fmla="val 50000"/>
              <a:gd name="adj2" fmla="val 540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22362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17" grpId="0"/>
      <p:bldP spid="18" grpId="0"/>
      <p:bldP spid="19" grpId="0" animBg="1"/>
      <p:bldP spid="20" grpId="0"/>
      <p:bldP spid="21" grpId="0" animBg="1"/>
      <p:bldP spid="22" grpId="0"/>
      <p:bldP spid="23" grpId="0" animBg="1"/>
      <p:bldP spid="24"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6577-9F84-4D46-ACE5-2DAD7F3307BD}"/>
              </a:ext>
            </a:extLst>
          </p:cNvPr>
          <p:cNvSpPr>
            <a:spLocks noGrp="1"/>
          </p:cNvSpPr>
          <p:nvPr>
            <p:ph type="title"/>
          </p:nvPr>
        </p:nvSpPr>
        <p:spPr/>
        <p:txBody>
          <a:bodyPr/>
          <a:lstStyle/>
          <a:p>
            <a:r>
              <a:rPr lang="en-US" dirty="0"/>
              <a:t>Multi Factor Authentication</a:t>
            </a:r>
          </a:p>
        </p:txBody>
      </p:sp>
      <p:pic>
        <p:nvPicPr>
          <p:cNvPr id="4" name="Picture 3">
            <a:extLst>
              <a:ext uri="{FF2B5EF4-FFF2-40B4-BE49-F238E27FC236}">
                <a16:creationId xmlns:a16="http://schemas.microsoft.com/office/drawing/2014/main" id="{3A7552D4-3DE9-AE4E-AE39-5F0573499ABC}"/>
              </a:ext>
            </a:extLst>
          </p:cNvPr>
          <p:cNvPicPr>
            <a:picLocks noChangeAspect="1"/>
          </p:cNvPicPr>
          <p:nvPr/>
        </p:nvPicPr>
        <p:blipFill>
          <a:blip r:embed="rId2"/>
          <a:stretch>
            <a:fillRect/>
          </a:stretch>
        </p:blipFill>
        <p:spPr>
          <a:xfrm>
            <a:off x="1043684" y="950599"/>
            <a:ext cx="6686550" cy="3600450"/>
          </a:xfrm>
          <a:prstGeom prst="rect">
            <a:avLst/>
          </a:prstGeom>
        </p:spPr>
      </p:pic>
    </p:spTree>
    <p:extLst>
      <p:ext uri="{BB962C8B-B14F-4D97-AF65-F5344CB8AC3E}">
        <p14:creationId xmlns:p14="http://schemas.microsoft.com/office/powerpoint/2010/main" val="166448854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4F9CE-505B-1543-9562-4D0B2DE171E8}"/>
              </a:ext>
            </a:extLst>
          </p:cNvPr>
          <p:cNvSpPr>
            <a:spLocks noGrp="1"/>
          </p:cNvSpPr>
          <p:nvPr>
            <p:ph type="title"/>
          </p:nvPr>
        </p:nvSpPr>
        <p:spPr/>
        <p:txBody>
          <a:bodyPr/>
          <a:lstStyle/>
          <a:p>
            <a:r>
              <a:rPr lang="en-US" dirty="0"/>
              <a:t>How to enable MFA? – Gmail  </a:t>
            </a:r>
          </a:p>
        </p:txBody>
      </p:sp>
      <p:pic>
        <p:nvPicPr>
          <p:cNvPr id="5" name="Picture 4">
            <a:extLst>
              <a:ext uri="{FF2B5EF4-FFF2-40B4-BE49-F238E27FC236}">
                <a16:creationId xmlns:a16="http://schemas.microsoft.com/office/drawing/2014/main" id="{1B5321AA-EE33-4236-A700-5174A70990F1}"/>
              </a:ext>
            </a:extLst>
          </p:cNvPr>
          <p:cNvPicPr>
            <a:picLocks noChangeAspect="1"/>
          </p:cNvPicPr>
          <p:nvPr/>
        </p:nvPicPr>
        <p:blipFill>
          <a:blip r:embed="rId2"/>
          <a:stretch>
            <a:fillRect/>
          </a:stretch>
        </p:blipFill>
        <p:spPr>
          <a:xfrm>
            <a:off x="523989" y="1389887"/>
            <a:ext cx="2427631" cy="3023997"/>
          </a:xfrm>
          <a:prstGeom prst="rect">
            <a:avLst/>
          </a:prstGeom>
        </p:spPr>
      </p:pic>
      <p:pic>
        <p:nvPicPr>
          <p:cNvPr id="9" name="Picture 8">
            <a:extLst>
              <a:ext uri="{FF2B5EF4-FFF2-40B4-BE49-F238E27FC236}">
                <a16:creationId xmlns:a16="http://schemas.microsoft.com/office/drawing/2014/main" id="{B8D91E05-D3D5-4745-B18E-E827BC2E1175}"/>
              </a:ext>
            </a:extLst>
          </p:cNvPr>
          <p:cNvPicPr>
            <a:picLocks noChangeAspect="1"/>
          </p:cNvPicPr>
          <p:nvPr/>
        </p:nvPicPr>
        <p:blipFill>
          <a:blip r:embed="rId3"/>
          <a:stretch>
            <a:fillRect/>
          </a:stretch>
        </p:blipFill>
        <p:spPr>
          <a:xfrm>
            <a:off x="255880" y="841247"/>
            <a:ext cx="3848100" cy="657225"/>
          </a:xfrm>
          <a:prstGeom prst="rect">
            <a:avLst/>
          </a:prstGeom>
        </p:spPr>
      </p:pic>
      <p:pic>
        <p:nvPicPr>
          <p:cNvPr id="11" name="Picture 10">
            <a:extLst>
              <a:ext uri="{FF2B5EF4-FFF2-40B4-BE49-F238E27FC236}">
                <a16:creationId xmlns:a16="http://schemas.microsoft.com/office/drawing/2014/main" id="{4A9A6448-C07E-41E4-A775-598536A9FB24}"/>
              </a:ext>
            </a:extLst>
          </p:cNvPr>
          <p:cNvPicPr>
            <a:picLocks noChangeAspect="1"/>
          </p:cNvPicPr>
          <p:nvPr/>
        </p:nvPicPr>
        <p:blipFill>
          <a:blip r:embed="rId4"/>
          <a:stretch>
            <a:fillRect/>
          </a:stretch>
        </p:blipFill>
        <p:spPr>
          <a:xfrm>
            <a:off x="2951620" y="1639632"/>
            <a:ext cx="6192382" cy="2447260"/>
          </a:xfrm>
          <a:prstGeom prst="rect">
            <a:avLst/>
          </a:prstGeom>
        </p:spPr>
      </p:pic>
    </p:spTree>
    <p:extLst>
      <p:ext uri="{BB962C8B-B14F-4D97-AF65-F5344CB8AC3E}">
        <p14:creationId xmlns:p14="http://schemas.microsoft.com/office/powerpoint/2010/main" val="2314772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B79E-908C-414F-9B95-C43851C454AD}"/>
              </a:ext>
            </a:extLst>
          </p:cNvPr>
          <p:cNvSpPr>
            <a:spLocks noGrp="1"/>
          </p:cNvSpPr>
          <p:nvPr>
            <p:ph type="title"/>
          </p:nvPr>
        </p:nvSpPr>
        <p:spPr/>
        <p:txBody>
          <a:bodyPr/>
          <a:lstStyle/>
          <a:p>
            <a:r>
              <a:rPr lang="en-US" dirty="0"/>
              <a:t>How to enable MFA? - Facebook</a:t>
            </a:r>
          </a:p>
        </p:txBody>
      </p:sp>
      <p:pic>
        <p:nvPicPr>
          <p:cNvPr id="4" name="Picture 3">
            <a:extLst>
              <a:ext uri="{FF2B5EF4-FFF2-40B4-BE49-F238E27FC236}">
                <a16:creationId xmlns:a16="http://schemas.microsoft.com/office/drawing/2014/main" id="{A19DA91C-3C9A-8243-8AAF-65CF7CC1FECD}"/>
              </a:ext>
            </a:extLst>
          </p:cNvPr>
          <p:cNvPicPr>
            <a:picLocks noChangeAspect="1"/>
          </p:cNvPicPr>
          <p:nvPr/>
        </p:nvPicPr>
        <p:blipFill>
          <a:blip r:embed="rId2"/>
          <a:stretch>
            <a:fillRect/>
          </a:stretch>
        </p:blipFill>
        <p:spPr>
          <a:xfrm>
            <a:off x="377631" y="1288733"/>
            <a:ext cx="6352780" cy="2493045"/>
          </a:xfrm>
          <a:prstGeom prst="rect">
            <a:avLst/>
          </a:prstGeom>
        </p:spPr>
      </p:pic>
      <p:pic>
        <p:nvPicPr>
          <p:cNvPr id="5" name="Picture 4">
            <a:extLst>
              <a:ext uri="{FF2B5EF4-FFF2-40B4-BE49-F238E27FC236}">
                <a16:creationId xmlns:a16="http://schemas.microsoft.com/office/drawing/2014/main" id="{ACFF8EC2-7BCB-8342-9441-F9FC36DBB436}"/>
              </a:ext>
            </a:extLst>
          </p:cNvPr>
          <p:cNvPicPr>
            <a:picLocks noChangeAspect="1"/>
          </p:cNvPicPr>
          <p:nvPr/>
        </p:nvPicPr>
        <p:blipFill>
          <a:blip r:embed="rId3"/>
          <a:stretch>
            <a:fillRect/>
          </a:stretch>
        </p:blipFill>
        <p:spPr>
          <a:xfrm>
            <a:off x="3120857" y="2955852"/>
            <a:ext cx="5849589" cy="1933149"/>
          </a:xfrm>
          <a:prstGeom prst="rect">
            <a:avLst/>
          </a:prstGeom>
        </p:spPr>
      </p:pic>
      <p:pic>
        <p:nvPicPr>
          <p:cNvPr id="8" name="Picture 7">
            <a:extLst>
              <a:ext uri="{FF2B5EF4-FFF2-40B4-BE49-F238E27FC236}">
                <a16:creationId xmlns:a16="http://schemas.microsoft.com/office/drawing/2014/main" id="{53D82E66-E9BA-4DD4-B2DC-8CCC3329C69D}"/>
              </a:ext>
            </a:extLst>
          </p:cNvPr>
          <p:cNvPicPr>
            <a:picLocks noChangeAspect="1"/>
          </p:cNvPicPr>
          <p:nvPr/>
        </p:nvPicPr>
        <p:blipFill>
          <a:blip r:embed="rId4"/>
          <a:stretch>
            <a:fillRect/>
          </a:stretch>
        </p:blipFill>
        <p:spPr>
          <a:xfrm>
            <a:off x="377631" y="807720"/>
            <a:ext cx="2102292" cy="373380"/>
          </a:xfrm>
          <a:prstGeom prst="rect">
            <a:avLst/>
          </a:prstGeom>
        </p:spPr>
      </p:pic>
      <p:sp>
        <p:nvSpPr>
          <p:cNvPr id="9" name="Oval 8">
            <a:extLst>
              <a:ext uri="{FF2B5EF4-FFF2-40B4-BE49-F238E27FC236}">
                <a16:creationId xmlns:a16="http://schemas.microsoft.com/office/drawing/2014/main" id="{3213CC2F-0083-4102-9E0D-DE25D708F912}"/>
              </a:ext>
            </a:extLst>
          </p:cNvPr>
          <p:cNvSpPr/>
          <p:nvPr/>
        </p:nvSpPr>
        <p:spPr>
          <a:xfrm>
            <a:off x="3120857" y="3460090"/>
            <a:ext cx="6023143" cy="4293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36169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C76B3DD0-CA9C-434F-8031-8A277C6968AF}"/>
              </a:ext>
            </a:extLst>
          </p:cNvPr>
          <p:cNvSpPr>
            <a:spLocks noGrp="1"/>
          </p:cNvSpPr>
          <p:nvPr>
            <p:ph type="ctrTitle"/>
          </p:nvPr>
        </p:nvSpPr>
        <p:spPr/>
        <p:txBody>
          <a:bodyPr/>
          <a:lstStyle/>
          <a:p>
            <a:r>
              <a:rPr lang="en-US" dirty="0"/>
              <a:t>Why is Cybersecurity important?</a:t>
            </a:r>
          </a:p>
        </p:txBody>
      </p:sp>
      <p:sp>
        <p:nvSpPr>
          <p:cNvPr id="18" name="Subtitle 17">
            <a:extLst>
              <a:ext uri="{FF2B5EF4-FFF2-40B4-BE49-F238E27FC236}">
                <a16:creationId xmlns:a16="http://schemas.microsoft.com/office/drawing/2014/main" id="{47B0CA3E-299B-4FF7-84B6-4E13C312D571}"/>
              </a:ext>
            </a:extLst>
          </p:cNvPr>
          <p:cNvSpPr>
            <a:spLocks noGrp="1"/>
          </p:cNvSpPr>
          <p:nvPr>
            <p:ph type="subTitle" idx="1"/>
          </p:nvPr>
        </p:nvSpPr>
        <p:spPr/>
        <p:txBody>
          <a:bodyPr/>
          <a:lstStyle/>
          <a:p>
            <a:r>
              <a:rPr lang="en-US" dirty="0"/>
              <a:t>A philosophical view</a:t>
            </a:r>
          </a:p>
        </p:txBody>
      </p:sp>
    </p:spTree>
    <p:extLst>
      <p:ext uri="{BB962C8B-B14F-4D97-AF65-F5344CB8AC3E}">
        <p14:creationId xmlns:p14="http://schemas.microsoft.com/office/powerpoint/2010/main" val="4171145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2C3D4-3849-3E4D-AFC9-E7F6E9A5209A}"/>
              </a:ext>
            </a:extLst>
          </p:cNvPr>
          <p:cNvSpPr>
            <a:spLocks noGrp="1"/>
          </p:cNvSpPr>
          <p:nvPr>
            <p:ph type="title"/>
          </p:nvPr>
        </p:nvSpPr>
        <p:spPr/>
        <p:txBody>
          <a:bodyPr/>
          <a:lstStyle/>
          <a:p>
            <a:r>
              <a:rPr lang="en-US" dirty="0"/>
              <a:t>MFA on WhatsApp </a:t>
            </a:r>
          </a:p>
        </p:txBody>
      </p:sp>
      <p:pic>
        <p:nvPicPr>
          <p:cNvPr id="5" name="Picture 4" descr="Graphical user interface, text, application&#10;&#10;Description automatically generated">
            <a:extLst>
              <a:ext uri="{FF2B5EF4-FFF2-40B4-BE49-F238E27FC236}">
                <a16:creationId xmlns:a16="http://schemas.microsoft.com/office/drawing/2014/main" id="{F0CE0A30-9F50-924D-8EAA-B77883232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3400" y="1150561"/>
            <a:ext cx="3032888" cy="3158642"/>
          </a:xfrm>
          <a:prstGeom prst="rect">
            <a:avLst/>
          </a:prstGeom>
        </p:spPr>
      </p:pic>
      <p:pic>
        <p:nvPicPr>
          <p:cNvPr id="7" name="Picture 6" descr="Graphical user interface, text, application, chat or text message&#10;&#10;Description automatically generated">
            <a:extLst>
              <a:ext uri="{FF2B5EF4-FFF2-40B4-BE49-F238E27FC236}">
                <a16:creationId xmlns:a16="http://schemas.microsoft.com/office/drawing/2014/main" id="{29DF92A9-E80B-7F45-A88F-72E017814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307" y="851804"/>
            <a:ext cx="2508145" cy="3993983"/>
          </a:xfrm>
          <a:prstGeom prst="rect">
            <a:avLst/>
          </a:prstGeom>
        </p:spPr>
      </p:pic>
    </p:spTree>
    <p:extLst>
      <p:ext uri="{BB962C8B-B14F-4D97-AF65-F5344CB8AC3E}">
        <p14:creationId xmlns:p14="http://schemas.microsoft.com/office/powerpoint/2010/main" val="226837789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3EADC-F634-4DBA-8D3D-4FC66A063D9B}"/>
              </a:ext>
            </a:extLst>
          </p:cNvPr>
          <p:cNvSpPr>
            <a:spLocks noGrp="1"/>
          </p:cNvSpPr>
          <p:nvPr>
            <p:ph type="title"/>
          </p:nvPr>
        </p:nvSpPr>
        <p:spPr/>
        <p:txBody>
          <a:bodyPr/>
          <a:lstStyle/>
          <a:p>
            <a:r>
              <a:rPr lang="en-IN" dirty="0"/>
              <a:t>User best practices</a:t>
            </a:r>
            <a:endParaRPr lang="en-GB" dirty="0"/>
          </a:p>
        </p:txBody>
      </p:sp>
      <p:graphicFrame>
        <p:nvGraphicFramePr>
          <p:cNvPr id="4" name="Diagram 3">
            <a:extLst>
              <a:ext uri="{FF2B5EF4-FFF2-40B4-BE49-F238E27FC236}">
                <a16:creationId xmlns:a16="http://schemas.microsoft.com/office/drawing/2014/main" id="{84519E67-CAB5-4D1F-9EE2-BDC06CAA744E}"/>
              </a:ext>
            </a:extLst>
          </p:cNvPr>
          <p:cNvGraphicFramePr/>
          <p:nvPr>
            <p:extLst>
              <p:ext uri="{D42A27DB-BD31-4B8C-83A1-F6EECF244321}">
                <p14:modId xmlns:p14="http://schemas.microsoft.com/office/powerpoint/2010/main" val="2260519248"/>
              </p:ext>
            </p:extLst>
          </p:nvPr>
        </p:nvGraphicFramePr>
        <p:xfrm>
          <a:off x="1524000" y="861060"/>
          <a:ext cx="6096000" cy="3666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456781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69F88-32F3-474E-8370-B06AF0E43C87}"/>
              </a:ext>
            </a:extLst>
          </p:cNvPr>
          <p:cNvSpPr>
            <a:spLocks noGrp="1"/>
          </p:cNvSpPr>
          <p:nvPr>
            <p:ph type="title"/>
          </p:nvPr>
        </p:nvSpPr>
        <p:spPr/>
        <p:txBody>
          <a:bodyPr/>
          <a:lstStyle/>
          <a:p>
            <a:r>
              <a:rPr lang="en-US" dirty="0"/>
              <a:t>Ensure regular backups </a:t>
            </a:r>
          </a:p>
        </p:txBody>
      </p:sp>
      <p:pic>
        <p:nvPicPr>
          <p:cNvPr id="4" name="Picture 3">
            <a:extLst>
              <a:ext uri="{FF2B5EF4-FFF2-40B4-BE49-F238E27FC236}">
                <a16:creationId xmlns:a16="http://schemas.microsoft.com/office/drawing/2014/main" id="{A8923934-11DA-FE42-AAFA-76C9C642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07" y="1520456"/>
            <a:ext cx="2907769" cy="2353468"/>
          </a:xfrm>
          <a:prstGeom prst="rect">
            <a:avLst/>
          </a:prstGeom>
        </p:spPr>
      </p:pic>
      <p:sp>
        <p:nvSpPr>
          <p:cNvPr id="6" name="TextBox 5">
            <a:extLst>
              <a:ext uri="{FF2B5EF4-FFF2-40B4-BE49-F238E27FC236}">
                <a16:creationId xmlns:a16="http://schemas.microsoft.com/office/drawing/2014/main" id="{DFA9F602-7058-4541-8369-8DBE56BB13C8}"/>
              </a:ext>
            </a:extLst>
          </p:cNvPr>
          <p:cNvSpPr txBox="1"/>
          <p:nvPr/>
        </p:nvSpPr>
        <p:spPr>
          <a:xfrm>
            <a:off x="3339611" y="2220136"/>
            <a:ext cx="1411016" cy="954107"/>
          </a:xfrm>
          <a:prstGeom prst="rect">
            <a:avLst/>
          </a:prstGeom>
          <a:noFill/>
        </p:spPr>
        <p:txBody>
          <a:bodyPr wrap="square" rtlCol="0">
            <a:spAutoFit/>
          </a:bodyPr>
          <a:lstStyle/>
          <a:p>
            <a:pPr algn="ctr"/>
            <a:r>
              <a:rPr lang="en-US" sz="1600" dirty="0">
                <a:latin typeface="Algerian" panose="04020705040A02060702" pitchFamily="82" charset="0"/>
              </a:rPr>
              <a:t>To obtain protection from</a:t>
            </a:r>
            <a:r>
              <a:rPr lang="en-US" sz="2400" dirty="0">
                <a:latin typeface="Algerian" panose="04020705040A02060702" pitchFamily="82" charset="0"/>
              </a:rPr>
              <a:t>…</a:t>
            </a:r>
          </a:p>
        </p:txBody>
      </p:sp>
      <p:pic>
        <p:nvPicPr>
          <p:cNvPr id="8" name="Picture 7">
            <a:extLst>
              <a:ext uri="{FF2B5EF4-FFF2-40B4-BE49-F238E27FC236}">
                <a16:creationId xmlns:a16="http://schemas.microsoft.com/office/drawing/2014/main" id="{4D3EF8F8-6B62-CB4D-8C3D-EBD03546FC75}"/>
              </a:ext>
            </a:extLst>
          </p:cNvPr>
          <p:cNvPicPr>
            <a:picLocks noChangeAspect="1"/>
          </p:cNvPicPr>
          <p:nvPr/>
        </p:nvPicPr>
        <p:blipFill>
          <a:blip r:embed="rId3"/>
          <a:stretch>
            <a:fillRect/>
          </a:stretch>
        </p:blipFill>
        <p:spPr>
          <a:xfrm>
            <a:off x="6999209" y="2202352"/>
            <a:ext cx="1197680" cy="896476"/>
          </a:xfrm>
          <a:prstGeom prst="rect">
            <a:avLst/>
          </a:prstGeom>
        </p:spPr>
      </p:pic>
      <p:pic>
        <p:nvPicPr>
          <p:cNvPr id="9" name="Picture 8">
            <a:extLst>
              <a:ext uri="{FF2B5EF4-FFF2-40B4-BE49-F238E27FC236}">
                <a16:creationId xmlns:a16="http://schemas.microsoft.com/office/drawing/2014/main" id="{27F66B35-C179-964D-A9D3-2263AEBE74FD}"/>
              </a:ext>
            </a:extLst>
          </p:cNvPr>
          <p:cNvPicPr>
            <a:picLocks noChangeAspect="1"/>
          </p:cNvPicPr>
          <p:nvPr/>
        </p:nvPicPr>
        <p:blipFill>
          <a:blip r:embed="rId4"/>
          <a:stretch>
            <a:fillRect/>
          </a:stretch>
        </p:blipFill>
        <p:spPr>
          <a:xfrm>
            <a:off x="6116106" y="556269"/>
            <a:ext cx="2097896" cy="1205712"/>
          </a:xfrm>
          <a:prstGeom prst="rect">
            <a:avLst/>
          </a:prstGeom>
        </p:spPr>
      </p:pic>
      <p:pic>
        <p:nvPicPr>
          <p:cNvPr id="10" name="Picture 9">
            <a:extLst>
              <a:ext uri="{FF2B5EF4-FFF2-40B4-BE49-F238E27FC236}">
                <a16:creationId xmlns:a16="http://schemas.microsoft.com/office/drawing/2014/main" id="{D5139A92-627C-454C-A917-944C6A6CB8B6}"/>
              </a:ext>
            </a:extLst>
          </p:cNvPr>
          <p:cNvPicPr>
            <a:picLocks noChangeAspect="1"/>
          </p:cNvPicPr>
          <p:nvPr/>
        </p:nvPicPr>
        <p:blipFill>
          <a:blip r:embed="rId5"/>
          <a:stretch>
            <a:fillRect/>
          </a:stretch>
        </p:blipFill>
        <p:spPr>
          <a:xfrm>
            <a:off x="6439510" y="3539199"/>
            <a:ext cx="1774492" cy="1143039"/>
          </a:xfrm>
          <a:prstGeom prst="rect">
            <a:avLst/>
          </a:prstGeom>
        </p:spPr>
      </p:pic>
      <p:sp>
        <p:nvSpPr>
          <p:cNvPr id="11" name="TextBox 10">
            <a:extLst>
              <a:ext uri="{FF2B5EF4-FFF2-40B4-BE49-F238E27FC236}">
                <a16:creationId xmlns:a16="http://schemas.microsoft.com/office/drawing/2014/main" id="{0FFB54B3-3BF2-4742-9C41-7733909145BF}"/>
              </a:ext>
            </a:extLst>
          </p:cNvPr>
          <p:cNvSpPr txBox="1"/>
          <p:nvPr/>
        </p:nvSpPr>
        <p:spPr>
          <a:xfrm>
            <a:off x="4502080" y="989306"/>
            <a:ext cx="3215688" cy="307777"/>
          </a:xfrm>
          <a:prstGeom prst="rect">
            <a:avLst/>
          </a:prstGeom>
          <a:noFill/>
        </p:spPr>
        <p:txBody>
          <a:bodyPr wrap="square" rtlCol="0">
            <a:spAutoFit/>
          </a:bodyPr>
          <a:lstStyle/>
          <a:p>
            <a:pPr marL="457200" indent="-342900">
              <a:buClr>
                <a:schemeClr val="accent2"/>
              </a:buClr>
              <a:buSzPts val="1800"/>
              <a:buFont typeface="Arial"/>
              <a:buChar char="•"/>
            </a:pPr>
            <a:r>
              <a:rPr lang="en-US" dirty="0">
                <a:solidFill>
                  <a:schemeClr val="accent1"/>
                </a:solidFill>
                <a:latin typeface="+mn-lt"/>
                <a:ea typeface="+mn-ea"/>
                <a:cs typeface="+mn-cs"/>
              </a:rPr>
              <a:t>Ransomware</a:t>
            </a:r>
          </a:p>
        </p:txBody>
      </p:sp>
      <p:sp>
        <p:nvSpPr>
          <p:cNvPr id="12" name="TextBox 11">
            <a:extLst>
              <a:ext uri="{FF2B5EF4-FFF2-40B4-BE49-F238E27FC236}">
                <a16:creationId xmlns:a16="http://schemas.microsoft.com/office/drawing/2014/main" id="{EEA4B775-0CBB-5940-B57B-9E6B6EA871B1}"/>
              </a:ext>
            </a:extLst>
          </p:cNvPr>
          <p:cNvSpPr txBox="1"/>
          <p:nvPr/>
        </p:nvSpPr>
        <p:spPr>
          <a:xfrm>
            <a:off x="4998314" y="2528721"/>
            <a:ext cx="3215688" cy="307777"/>
          </a:xfrm>
          <a:prstGeom prst="rect">
            <a:avLst/>
          </a:prstGeom>
          <a:noFill/>
        </p:spPr>
        <p:txBody>
          <a:bodyPr wrap="square" rtlCol="0">
            <a:spAutoFit/>
          </a:bodyPr>
          <a:lstStyle/>
          <a:p>
            <a:pPr marL="457200" indent="-342900">
              <a:buClr>
                <a:schemeClr val="accent2"/>
              </a:buClr>
              <a:buSzPts val="1800"/>
              <a:buFont typeface="Arial"/>
              <a:buChar char="•"/>
            </a:pPr>
            <a:r>
              <a:rPr lang="en-US" dirty="0">
                <a:solidFill>
                  <a:schemeClr val="accent1"/>
                </a:solidFill>
                <a:latin typeface="+mn-lt"/>
                <a:ea typeface="+mn-ea"/>
                <a:cs typeface="+mn-cs"/>
              </a:rPr>
              <a:t>Data corruption</a:t>
            </a:r>
          </a:p>
        </p:txBody>
      </p:sp>
      <p:sp>
        <p:nvSpPr>
          <p:cNvPr id="13" name="TextBox 12">
            <a:extLst>
              <a:ext uri="{FF2B5EF4-FFF2-40B4-BE49-F238E27FC236}">
                <a16:creationId xmlns:a16="http://schemas.microsoft.com/office/drawing/2014/main" id="{A4D4023E-4173-B84F-95F5-A04B2957E866}"/>
              </a:ext>
            </a:extLst>
          </p:cNvPr>
          <p:cNvSpPr txBox="1"/>
          <p:nvPr/>
        </p:nvSpPr>
        <p:spPr>
          <a:xfrm>
            <a:off x="4572000" y="3920193"/>
            <a:ext cx="1919010" cy="523220"/>
          </a:xfrm>
          <a:prstGeom prst="rect">
            <a:avLst/>
          </a:prstGeom>
          <a:noFill/>
        </p:spPr>
        <p:txBody>
          <a:bodyPr wrap="square" rtlCol="0">
            <a:spAutoFit/>
          </a:bodyPr>
          <a:lstStyle/>
          <a:p>
            <a:pPr marL="457200" indent="-342900">
              <a:buClr>
                <a:schemeClr val="accent2"/>
              </a:buClr>
              <a:buSzPts val="1800"/>
              <a:buFont typeface="Arial"/>
              <a:buChar char="•"/>
            </a:pPr>
            <a:r>
              <a:rPr lang="en-US" dirty="0">
                <a:solidFill>
                  <a:schemeClr val="accent1"/>
                </a:solidFill>
                <a:latin typeface="+mn-lt"/>
                <a:ea typeface="+mn-ea"/>
                <a:cs typeface="+mn-cs"/>
                <a:sym typeface="Arial"/>
              </a:rPr>
              <a:t>Device damage / loss / theft</a:t>
            </a:r>
          </a:p>
        </p:txBody>
      </p:sp>
      <p:sp>
        <p:nvSpPr>
          <p:cNvPr id="3" name="Arc 2">
            <a:extLst>
              <a:ext uri="{FF2B5EF4-FFF2-40B4-BE49-F238E27FC236}">
                <a16:creationId xmlns:a16="http://schemas.microsoft.com/office/drawing/2014/main" id="{8FD36AAD-F964-4ACF-A298-FBD972FEF0BC}"/>
              </a:ext>
            </a:extLst>
          </p:cNvPr>
          <p:cNvSpPr/>
          <p:nvPr/>
        </p:nvSpPr>
        <p:spPr>
          <a:xfrm>
            <a:off x="2622394" y="700087"/>
            <a:ext cx="2205748" cy="4087119"/>
          </a:xfrm>
          <a:prstGeom prst="arc">
            <a:avLst>
              <a:gd name="adj1" fmla="val 16200000"/>
              <a:gd name="adj2" fmla="val 5238973"/>
            </a:avLst>
          </a:prstGeom>
          <a:ln w="3397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1203682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18D45-36EA-014C-9A1A-13DBAD612CF5}"/>
              </a:ext>
            </a:extLst>
          </p:cNvPr>
          <p:cNvSpPr>
            <a:spLocks noGrp="1"/>
          </p:cNvSpPr>
          <p:nvPr>
            <p:ph type="title"/>
          </p:nvPr>
        </p:nvSpPr>
        <p:spPr/>
        <p:txBody>
          <a:bodyPr/>
          <a:lstStyle/>
          <a:p>
            <a:r>
              <a:rPr lang="en-US" dirty="0"/>
              <a:t>Mobile security risks </a:t>
            </a:r>
          </a:p>
        </p:txBody>
      </p:sp>
      <p:sp>
        <p:nvSpPr>
          <p:cNvPr id="3" name="Text Placeholder 2">
            <a:extLst>
              <a:ext uri="{FF2B5EF4-FFF2-40B4-BE49-F238E27FC236}">
                <a16:creationId xmlns:a16="http://schemas.microsoft.com/office/drawing/2014/main" id="{40B2BA06-0FD9-2C48-83D6-9DF825796D35}"/>
              </a:ext>
            </a:extLst>
          </p:cNvPr>
          <p:cNvSpPr>
            <a:spLocks noGrp="1"/>
          </p:cNvSpPr>
          <p:nvPr>
            <p:ph type="body" idx="1"/>
          </p:nvPr>
        </p:nvSpPr>
        <p:spPr>
          <a:xfrm>
            <a:off x="377631" y="1569097"/>
            <a:ext cx="4346769" cy="2292331"/>
          </a:xfrm>
        </p:spPr>
        <p:txBody>
          <a:bodyPr/>
          <a:lstStyle/>
          <a:p>
            <a:pPr hangingPunct="0"/>
            <a:r>
              <a:rPr lang="en-IN" dirty="0">
                <a:solidFill>
                  <a:schemeClr val="accent1"/>
                </a:solidFill>
                <a:sym typeface="Helvetica"/>
              </a:rPr>
              <a:t>Inadequate OR poor OS patching </a:t>
            </a:r>
          </a:p>
          <a:p>
            <a:pPr hangingPunct="0"/>
            <a:r>
              <a:rPr lang="en-IN" dirty="0">
                <a:solidFill>
                  <a:schemeClr val="accent1"/>
                </a:solidFill>
                <a:sym typeface="Helvetica"/>
              </a:rPr>
              <a:t>No PIN or Password protection</a:t>
            </a:r>
          </a:p>
          <a:p>
            <a:pPr hangingPunct="0"/>
            <a:r>
              <a:rPr lang="en-IN" dirty="0">
                <a:solidFill>
                  <a:schemeClr val="accent1"/>
                </a:solidFill>
                <a:sym typeface="Helvetica"/>
              </a:rPr>
              <a:t>Malicious / shortened URLs</a:t>
            </a:r>
          </a:p>
          <a:p>
            <a:pPr hangingPunct="0"/>
            <a:r>
              <a:rPr lang="en-IN" dirty="0">
                <a:solidFill>
                  <a:schemeClr val="accent1"/>
                </a:solidFill>
                <a:sym typeface="Helvetica"/>
              </a:rPr>
              <a:t>Poor </a:t>
            </a:r>
            <a:r>
              <a:rPr lang="en-IN" dirty="0" err="1">
                <a:solidFill>
                  <a:schemeClr val="accent1"/>
                </a:solidFill>
                <a:sym typeface="Helvetica"/>
              </a:rPr>
              <a:t>WiFi</a:t>
            </a:r>
            <a:r>
              <a:rPr lang="en-IN" dirty="0">
                <a:solidFill>
                  <a:schemeClr val="accent1"/>
                </a:solidFill>
                <a:sym typeface="Helvetica"/>
              </a:rPr>
              <a:t> / Hotspot passwords</a:t>
            </a:r>
          </a:p>
          <a:p>
            <a:pPr hangingPunct="0"/>
            <a:r>
              <a:rPr lang="en-IN" dirty="0">
                <a:solidFill>
                  <a:schemeClr val="accent1"/>
                </a:solidFill>
                <a:sym typeface="Helvetica"/>
              </a:rPr>
              <a:t>Jailbroken Or Rooted devices</a:t>
            </a:r>
          </a:p>
          <a:p>
            <a:pPr hangingPunct="0"/>
            <a:r>
              <a:rPr lang="en-IN" dirty="0">
                <a:solidFill>
                  <a:schemeClr val="accent1"/>
                </a:solidFill>
                <a:sym typeface="Helvetica"/>
              </a:rPr>
              <a:t>Juice jacking – attack through public USB charging points</a:t>
            </a:r>
          </a:p>
          <a:p>
            <a:pPr hangingPunct="0"/>
            <a:r>
              <a:rPr lang="en-IN" dirty="0">
                <a:solidFill>
                  <a:schemeClr val="accent1"/>
                </a:solidFill>
                <a:sym typeface="Helvetica"/>
              </a:rPr>
              <a:t>Fraudulent public Wi-Fi access points</a:t>
            </a:r>
          </a:p>
        </p:txBody>
      </p:sp>
      <p:pic>
        <p:nvPicPr>
          <p:cNvPr id="4" name="Picture 2" descr="The mobile threat landscape ">
            <a:extLst>
              <a:ext uri="{FF2B5EF4-FFF2-40B4-BE49-F238E27FC236}">
                <a16:creationId xmlns:a16="http://schemas.microsoft.com/office/drawing/2014/main" id="{685715D6-04A2-E44C-82C2-0E1E12E4D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746" y="1434838"/>
            <a:ext cx="3858624" cy="256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23599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E6D8D-4D46-B64B-B9F9-CBBA3724C60E}"/>
              </a:ext>
            </a:extLst>
          </p:cNvPr>
          <p:cNvSpPr>
            <a:spLocks noGrp="1"/>
          </p:cNvSpPr>
          <p:nvPr>
            <p:ph type="title"/>
          </p:nvPr>
        </p:nvSpPr>
        <p:spPr/>
        <p:txBody>
          <a:bodyPr/>
          <a:lstStyle/>
          <a:p>
            <a:r>
              <a:rPr lang="en-US" dirty="0"/>
              <a:t>Be careful about what apps you install </a:t>
            </a:r>
          </a:p>
        </p:txBody>
      </p:sp>
      <p:pic>
        <p:nvPicPr>
          <p:cNvPr id="4" name="Picture 3">
            <a:extLst>
              <a:ext uri="{FF2B5EF4-FFF2-40B4-BE49-F238E27FC236}">
                <a16:creationId xmlns:a16="http://schemas.microsoft.com/office/drawing/2014/main" id="{FF645D25-122C-F841-A8F5-BC802F07813F}"/>
              </a:ext>
            </a:extLst>
          </p:cNvPr>
          <p:cNvPicPr>
            <a:picLocks noChangeAspect="1"/>
          </p:cNvPicPr>
          <p:nvPr/>
        </p:nvPicPr>
        <p:blipFill>
          <a:blip r:embed="rId2"/>
          <a:stretch>
            <a:fillRect/>
          </a:stretch>
        </p:blipFill>
        <p:spPr>
          <a:xfrm>
            <a:off x="377630" y="1145958"/>
            <a:ext cx="4721877" cy="536577"/>
          </a:xfrm>
          <a:prstGeom prst="rect">
            <a:avLst/>
          </a:prstGeom>
        </p:spPr>
      </p:pic>
      <p:pic>
        <p:nvPicPr>
          <p:cNvPr id="5" name="Picture 4">
            <a:extLst>
              <a:ext uri="{FF2B5EF4-FFF2-40B4-BE49-F238E27FC236}">
                <a16:creationId xmlns:a16="http://schemas.microsoft.com/office/drawing/2014/main" id="{BB515B9C-1854-CF49-8579-9C47ADC74FE8}"/>
              </a:ext>
            </a:extLst>
          </p:cNvPr>
          <p:cNvPicPr>
            <a:picLocks noChangeAspect="1"/>
          </p:cNvPicPr>
          <p:nvPr/>
        </p:nvPicPr>
        <p:blipFill>
          <a:blip r:embed="rId3"/>
          <a:stretch>
            <a:fillRect/>
          </a:stretch>
        </p:blipFill>
        <p:spPr>
          <a:xfrm>
            <a:off x="377630" y="1763247"/>
            <a:ext cx="4734170" cy="539460"/>
          </a:xfrm>
          <a:prstGeom prst="rect">
            <a:avLst/>
          </a:prstGeom>
        </p:spPr>
      </p:pic>
      <p:pic>
        <p:nvPicPr>
          <p:cNvPr id="6" name="Picture 5">
            <a:extLst>
              <a:ext uri="{FF2B5EF4-FFF2-40B4-BE49-F238E27FC236}">
                <a16:creationId xmlns:a16="http://schemas.microsoft.com/office/drawing/2014/main" id="{2129F620-4730-DC4C-BFC9-FEDB30AC6380}"/>
              </a:ext>
            </a:extLst>
          </p:cNvPr>
          <p:cNvPicPr>
            <a:picLocks noChangeAspect="1"/>
          </p:cNvPicPr>
          <p:nvPr/>
        </p:nvPicPr>
        <p:blipFill>
          <a:blip r:embed="rId4"/>
          <a:stretch>
            <a:fillRect/>
          </a:stretch>
        </p:blipFill>
        <p:spPr>
          <a:xfrm>
            <a:off x="377630" y="2464131"/>
            <a:ext cx="4721880" cy="548980"/>
          </a:xfrm>
          <a:prstGeom prst="rect">
            <a:avLst/>
          </a:prstGeom>
        </p:spPr>
      </p:pic>
      <p:pic>
        <p:nvPicPr>
          <p:cNvPr id="7" name="Picture 6">
            <a:extLst>
              <a:ext uri="{FF2B5EF4-FFF2-40B4-BE49-F238E27FC236}">
                <a16:creationId xmlns:a16="http://schemas.microsoft.com/office/drawing/2014/main" id="{F114A8A2-E215-E04E-A6F0-FC7F61E4C1CB}"/>
              </a:ext>
            </a:extLst>
          </p:cNvPr>
          <p:cNvPicPr>
            <a:picLocks noChangeAspect="1"/>
          </p:cNvPicPr>
          <p:nvPr/>
        </p:nvPicPr>
        <p:blipFill>
          <a:blip r:embed="rId5"/>
          <a:stretch>
            <a:fillRect/>
          </a:stretch>
        </p:blipFill>
        <p:spPr>
          <a:xfrm>
            <a:off x="377630" y="3099755"/>
            <a:ext cx="4734166" cy="552537"/>
          </a:xfrm>
          <a:prstGeom prst="rect">
            <a:avLst/>
          </a:prstGeom>
        </p:spPr>
      </p:pic>
      <p:pic>
        <p:nvPicPr>
          <p:cNvPr id="8" name="Picture 7">
            <a:extLst>
              <a:ext uri="{FF2B5EF4-FFF2-40B4-BE49-F238E27FC236}">
                <a16:creationId xmlns:a16="http://schemas.microsoft.com/office/drawing/2014/main" id="{8B488024-22E9-7745-9AB3-F3A85D8C4416}"/>
              </a:ext>
            </a:extLst>
          </p:cNvPr>
          <p:cNvPicPr>
            <a:picLocks noChangeAspect="1"/>
          </p:cNvPicPr>
          <p:nvPr/>
        </p:nvPicPr>
        <p:blipFill>
          <a:blip r:embed="rId6"/>
          <a:stretch>
            <a:fillRect/>
          </a:stretch>
        </p:blipFill>
        <p:spPr>
          <a:xfrm>
            <a:off x="377630" y="3799091"/>
            <a:ext cx="4721877" cy="574550"/>
          </a:xfrm>
          <a:prstGeom prst="rect">
            <a:avLst/>
          </a:prstGeom>
        </p:spPr>
      </p:pic>
      <p:sp>
        <p:nvSpPr>
          <p:cNvPr id="9" name="Rectangle 8">
            <a:extLst>
              <a:ext uri="{FF2B5EF4-FFF2-40B4-BE49-F238E27FC236}">
                <a16:creationId xmlns:a16="http://schemas.microsoft.com/office/drawing/2014/main" id="{1438B502-40FA-DA40-947D-27C07F44295F}"/>
              </a:ext>
            </a:extLst>
          </p:cNvPr>
          <p:cNvSpPr/>
          <p:nvPr/>
        </p:nvSpPr>
        <p:spPr>
          <a:xfrm>
            <a:off x="5433236" y="1309969"/>
            <a:ext cx="3040913" cy="2308324"/>
          </a:xfrm>
          <a:prstGeom prst="rect">
            <a:avLst/>
          </a:prstGeom>
        </p:spPr>
        <p:txBody>
          <a:bodyPr wrap="square">
            <a:spAutoFit/>
          </a:bodyPr>
          <a:lstStyle/>
          <a:p>
            <a:pPr marL="457200" indent="-342900">
              <a:buClr>
                <a:schemeClr val="accent2"/>
              </a:buClr>
              <a:buSzPts val="1800"/>
              <a:buFont typeface="Arial"/>
              <a:buChar char="•"/>
            </a:pPr>
            <a:r>
              <a:rPr lang="en-US" sz="1800" dirty="0">
                <a:solidFill>
                  <a:schemeClr val="accent1"/>
                </a:solidFill>
                <a:latin typeface="+mn-lt"/>
                <a:ea typeface="+mn-ea"/>
                <a:cs typeface="+mn-cs"/>
                <a:sym typeface="Arial"/>
              </a:rPr>
              <a:t>Install from trusted app store</a:t>
            </a:r>
          </a:p>
          <a:p>
            <a:pPr marL="457200" indent="-342900">
              <a:buClr>
                <a:schemeClr val="accent2"/>
              </a:buClr>
              <a:buSzPts val="1800"/>
              <a:buFont typeface="Arial"/>
              <a:buChar char="•"/>
            </a:pPr>
            <a:endParaRPr lang="en-US" sz="1800" dirty="0">
              <a:solidFill>
                <a:schemeClr val="accent1"/>
              </a:solidFill>
              <a:latin typeface="+mn-lt"/>
              <a:ea typeface="+mn-ea"/>
              <a:cs typeface="+mn-cs"/>
              <a:sym typeface="Arial"/>
            </a:endParaRPr>
          </a:p>
          <a:p>
            <a:pPr marL="457200" indent="-342900">
              <a:buClr>
                <a:schemeClr val="accent2"/>
              </a:buClr>
              <a:buSzPts val="1800"/>
              <a:buFont typeface="Arial"/>
              <a:buChar char="•"/>
            </a:pPr>
            <a:r>
              <a:rPr lang="en-US" sz="1800" dirty="0">
                <a:solidFill>
                  <a:schemeClr val="accent1"/>
                </a:solidFill>
                <a:latin typeface="+mn-lt"/>
                <a:ea typeface="+mn-ea"/>
                <a:cs typeface="+mn-cs"/>
                <a:sym typeface="Arial"/>
              </a:rPr>
              <a:t>Install from the original organisation</a:t>
            </a:r>
          </a:p>
          <a:p>
            <a:pPr marL="457200" indent="-342900">
              <a:buClr>
                <a:schemeClr val="accent2"/>
              </a:buClr>
              <a:buSzPts val="1800"/>
              <a:buFont typeface="Arial"/>
              <a:buChar char="•"/>
            </a:pPr>
            <a:endParaRPr lang="en-US" sz="1800" dirty="0">
              <a:solidFill>
                <a:schemeClr val="accent1"/>
              </a:solidFill>
              <a:latin typeface="+mn-lt"/>
              <a:ea typeface="+mn-ea"/>
              <a:cs typeface="+mn-cs"/>
              <a:sym typeface="Arial"/>
            </a:endParaRPr>
          </a:p>
          <a:p>
            <a:pPr marL="457200" indent="-342900">
              <a:buClr>
                <a:schemeClr val="accent2"/>
              </a:buClr>
              <a:buSzPts val="1800"/>
              <a:buFont typeface="Arial"/>
              <a:buChar char="•"/>
            </a:pPr>
            <a:r>
              <a:rPr lang="en-US" sz="1800" dirty="0">
                <a:solidFill>
                  <a:schemeClr val="accent1"/>
                </a:solidFill>
                <a:latin typeface="+mn-lt"/>
                <a:ea typeface="+mn-ea"/>
                <a:cs typeface="+mn-cs"/>
                <a:sym typeface="Arial"/>
              </a:rPr>
              <a:t>Look for review ratings / comments</a:t>
            </a:r>
          </a:p>
        </p:txBody>
      </p:sp>
    </p:spTree>
    <p:extLst>
      <p:ext uri="{BB962C8B-B14F-4D97-AF65-F5344CB8AC3E}">
        <p14:creationId xmlns:p14="http://schemas.microsoft.com/office/powerpoint/2010/main" val="380700488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EF199-0223-FD4F-98F8-5836B55DE755}"/>
              </a:ext>
            </a:extLst>
          </p:cNvPr>
          <p:cNvSpPr>
            <a:spLocks noGrp="1"/>
          </p:cNvSpPr>
          <p:nvPr>
            <p:ph type="title"/>
          </p:nvPr>
        </p:nvSpPr>
        <p:spPr/>
        <p:txBody>
          <a:bodyPr/>
          <a:lstStyle/>
          <a:p>
            <a:r>
              <a:rPr lang="en-US" dirty="0"/>
              <a:t> Careful about already installed apps </a:t>
            </a:r>
          </a:p>
        </p:txBody>
      </p:sp>
      <p:pic>
        <p:nvPicPr>
          <p:cNvPr id="4" name="Picture 3">
            <a:extLst>
              <a:ext uri="{FF2B5EF4-FFF2-40B4-BE49-F238E27FC236}">
                <a16:creationId xmlns:a16="http://schemas.microsoft.com/office/drawing/2014/main" id="{C70171E0-4D1D-7A4F-8542-F05158093C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198" y="993045"/>
            <a:ext cx="2024651" cy="3601180"/>
          </a:xfrm>
          <a:prstGeom prst="rect">
            <a:avLst/>
          </a:prstGeom>
        </p:spPr>
      </p:pic>
      <p:pic>
        <p:nvPicPr>
          <p:cNvPr id="5" name="Picture 4">
            <a:extLst>
              <a:ext uri="{FF2B5EF4-FFF2-40B4-BE49-F238E27FC236}">
                <a16:creationId xmlns:a16="http://schemas.microsoft.com/office/drawing/2014/main" id="{7F352F94-38A4-6344-9F72-A16BB260810E}"/>
              </a:ext>
            </a:extLst>
          </p:cNvPr>
          <p:cNvPicPr>
            <a:picLocks noChangeAspect="1"/>
          </p:cNvPicPr>
          <p:nvPr/>
        </p:nvPicPr>
        <p:blipFill>
          <a:blip r:embed="rId3"/>
          <a:stretch>
            <a:fillRect/>
          </a:stretch>
        </p:blipFill>
        <p:spPr>
          <a:xfrm>
            <a:off x="3376454" y="993045"/>
            <a:ext cx="3615693" cy="3601180"/>
          </a:xfrm>
          <a:prstGeom prst="rect">
            <a:avLst/>
          </a:prstGeom>
        </p:spPr>
      </p:pic>
    </p:spTree>
    <p:extLst>
      <p:ext uri="{BB962C8B-B14F-4D97-AF65-F5344CB8AC3E}">
        <p14:creationId xmlns:p14="http://schemas.microsoft.com/office/powerpoint/2010/main" val="374414254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B19A2-DD18-A243-A684-4ABC3EF4B990}"/>
              </a:ext>
            </a:extLst>
          </p:cNvPr>
          <p:cNvSpPr>
            <a:spLocks noGrp="1"/>
          </p:cNvSpPr>
          <p:nvPr>
            <p:ph type="title"/>
          </p:nvPr>
        </p:nvSpPr>
        <p:spPr/>
        <p:txBody>
          <a:bodyPr>
            <a:normAutofit fontScale="90000"/>
          </a:bodyPr>
          <a:lstStyle/>
          <a:p>
            <a:r>
              <a:rPr lang="en-US" dirty="0"/>
              <a:t>Share minimum data on social media</a:t>
            </a:r>
            <a:br>
              <a:rPr lang="en-US" dirty="0"/>
            </a:br>
            <a:endParaRPr lang="en-US" dirty="0"/>
          </a:p>
        </p:txBody>
      </p:sp>
      <p:sp>
        <p:nvSpPr>
          <p:cNvPr id="4" name="Title 1">
            <a:extLst>
              <a:ext uri="{FF2B5EF4-FFF2-40B4-BE49-F238E27FC236}">
                <a16:creationId xmlns:a16="http://schemas.microsoft.com/office/drawing/2014/main" id="{95615D90-4D6E-964F-B507-A5D3D4F47A8C}"/>
              </a:ext>
            </a:extLst>
          </p:cNvPr>
          <p:cNvSpPr txBox="1">
            <a:spLocks/>
          </p:cNvSpPr>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accent1"/>
                </a:solidFill>
                <a:uFillTx/>
                <a:latin typeface="+mn-lt"/>
                <a:ea typeface="+mn-ea"/>
                <a:cs typeface="+mn-cs"/>
                <a:sym typeface="Arial"/>
              </a:defRPr>
            </a:lvl9pPr>
          </a:lstStyle>
          <a:p>
            <a:pPr hangingPunct="1"/>
            <a:endParaRPr lang="en-US" dirty="0"/>
          </a:p>
        </p:txBody>
      </p:sp>
      <p:sp>
        <p:nvSpPr>
          <p:cNvPr id="5" name="Content Placeholder 2">
            <a:extLst>
              <a:ext uri="{FF2B5EF4-FFF2-40B4-BE49-F238E27FC236}">
                <a16:creationId xmlns:a16="http://schemas.microsoft.com/office/drawing/2014/main" id="{BC6612ED-09E5-594E-B7FB-69DD0B276282}"/>
              </a:ext>
            </a:extLst>
          </p:cNvPr>
          <p:cNvSpPr txBox="1">
            <a:spLocks/>
          </p:cNvSpPr>
          <p:nvPr/>
        </p:nvSpPr>
        <p:spPr>
          <a:xfrm>
            <a:off x="3477525" y="761114"/>
            <a:ext cx="4673536" cy="42148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92500"/>
          </a:bodyPr>
          <a:lstStyle>
            <a:lvl1pPr marL="457200" marR="0" indent="-34290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1pPr>
            <a:lvl2pPr marL="955675" marR="0" indent="-371475"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2pPr>
            <a:lvl3pPr marL="1462314" marR="0" indent="-408214"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3pPr>
            <a:lvl4pPr marL="1981200" marR="0" indent="-45720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4pPr>
            <a:lvl5pPr marL="2438400" marR="0" indent="-45720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5pPr>
            <a:lvl6pPr marL="2708910" marR="0" indent="-30861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6pPr>
            <a:lvl7pPr marL="3166110" marR="0" indent="-308610"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7pPr>
            <a:lvl8pPr marL="3623309" marR="0" indent="-308609"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8pPr>
            <a:lvl9pPr marL="4080509" marR="0" indent="-308609" algn="l" defTabSz="914400" rtl="0" latinLnBrk="0">
              <a:lnSpc>
                <a:spcPct val="100000"/>
              </a:lnSpc>
              <a:spcBef>
                <a:spcPts val="0"/>
              </a:spcBef>
              <a:spcAft>
                <a:spcPts val="0"/>
              </a:spcAft>
              <a:buClr>
                <a:schemeClr val="accent2"/>
              </a:buClr>
              <a:buSzPts val="1800"/>
              <a:buFont typeface="Arial"/>
              <a:buChar char="•"/>
              <a:tabLst/>
              <a:defRPr sz="1800" b="0" i="0" u="none" strike="noStrike" cap="none" spc="0" baseline="0">
                <a:solidFill>
                  <a:srgbClr val="3F3F3F"/>
                </a:solidFill>
                <a:uFillTx/>
                <a:latin typeface="+mn-lt"/>
                <a:ea typeface="+mn-ea"/>
                <a:cs typeface="+mn-cs"/>
                <a:sym typeface="Arial"/>
              </a:defRPr>
            </a:lvl9pPr>
          </a:lstStyle>
          <a:p>
            <a:pPr marL="114300" indent="0">
              <a:buNone/>
            </a:pPr>
            <a:r>
              <a:rPr lang="en-US" dirty="0">
                <a:solidFill>
                  <a:schemeClr val="accent1"/>
                </a:solidFill>
              </a:rPr>
              <a:t>Careful with PII and social data - </a:t>
            </a:r>
          </a:p>
          <a:p>
            <a:pPr lvl="1"/>
            <a:r>
              <a:rPr lang="en-US" sz="1900" dirty="0">
                <a:solidFill>
                  <a:schemeClr val="accent1"/>
                </a:solidFill>
              </a:rPr>
              <a:t>Date of birth</a:t>
            </a:r>
          </a:p>
          <a:p>
            <a:pPr lvl="1"/>
            <a:r>
              <a:rPr lang="en-US" sz="1900" dirty="0">
                <a:solidFill>
                  <a:schemeClr val="accent1"/>
                </a:solidFill>
              </a:rPr>
              <a:t>Living address</a:t>
            </a:r>
          </a:p>
          <a:p>
            <a:pPr lvl="1"/>
            <a:r>
              <a:rPr lang="en-US" sz="1900" dirty="0">
                <a:solidFill>
                  <a:schemeClr val="accent1"/>
                </a:solidFill>
              </a:rPr>
              <a:t>Phone number</a:t>
            </a:r>
          </a:p>
          <a:p>
            <a:pPr lvl="1"/>
            <a:r>
              <a:rPr lang="en-US" sz="1900" dirty="0">
                <a:solidFill>
                  <a:schemeClr val="accent1"/>
                </a:solidFill>
              </a:rPr>
              <a:t>Email address</a:t>
            </a:r>
          </a:p>
          <a:p>
            <a:pPr lvl="1"/>
            <a:r>
              <a:rPr lang="en-US" sz="1900" dirty="0">
                <a:solidFill>
                  <a:schemeClr val="accent1"/>
                </a:solidFill>
              </a:rPr>
              <a:t>Vacation plans</a:t>
            </a:r>
          </a:p>
          <a:p>
            <a:endParaRPr lang="en-US" sz="1900" dirty="0">
              <a:solidFill>
                <a:schemeClr val="accent1"/>
              </a:solidFill>
            </a:endParaRPr>
          </a:p>
          <a:p>
            <a:r>
              <a:rPr lang="en-US" sz="1900" dirty="0">
                <a:solidFill>
                  <a:schemeClr val="accent1"/>
                </a:solidFill>
              </a:rPr>
              <a:t>Websites that want you to sign in with your social networking accounts are only mining you for advertising potential</a:t>
            </a:r>
          </a:p>
          <a:p>
            <a:endParaRPr lang="en-US" sz="1900" dirty="0">
              <a:solidFill>
                <a:schemeClr val="accent1"/>
              </a:solidFill>
            </a:endParaRPr>
          </a:p>
          <a:p>
            <a:r>
              <a:rPr lang="en-US" sz="1900" dirty="0">
                <a:solidFill>
                  <a:schemeClr val="accent1"/>
                </a:solidFill>
              </a:rPr>
              <a:t>Reasons Why Linking Sites Is a Bad Idea</a:t>
            </a:r>
          </a:p>
          <a:p>
            <a:pPr lvl="1"/>
            <a:r>
              <a:rPr lang="en-US" sz="1900" dirty="0">
                <a:solidFill>
                  <a:schemeClr val="accent1"/>
                </a:solidFill>
              </a:rPr>
              <a:t>Decreased security</a:t>
            </a:r>
          </a:p>
          <a:p>
            <a:pPr lvl="1"/>
            <a:r>
              <a:rPr lang="en-US" sz="1900" dirty="0">
                <a:solidFill>
                  <a:schemeClr val="accent1"/>
                </a:solidFill>
              </a:rPr>
              <a:t>Decreased privacy</a:t>
            </a:r>
          </a:p>
          <a:p>
            <a:pPr lvl="1"/>
            <a:r>
              <a:rPr lang="en-US" sz="1900" dirty="0">
                <a:solidFill>
                  <a:schemeClr val="accent1"/>
                </a:solidFill>
              </a:rPr>
              <a:t>Decreased professional reputation</a:t>
            </a:r>
          </a:p>
          <a:p>
            <a:endParaRPr lang="en-US" dirty="0">
              <a:solidFill>
                <a:schemeClr val="accent1"/>
              </a:solidFill>
            </a:endParaRPr>
          </a:p>
        </p:txBody>
      </p:sp>
      <p:pic>
        <p:nvPicPr>
          <p:cNvPr id="6" name="Picture 5">
            <a:extLst>
              <a:ext uri="{FF2B5EF4-FFF2-40B4-BE49-F238E27FC236}">
                <a16:creationId xmlns:a16="http://schemas.microsoft.com/office/drawing/2014/main" id="{5E7ECEC9-C6E7-DA4C-ABBC-ED242BABBB8A}"/>
              </a:ext>
            </a:extLst>
          </p:cNvPr>
          <p:cNvPicPr>
            <a:picLocks noChangeAspect="1"/>
          </p:cNvPicPr>
          <p:nvPr/>
        </p:nvPicPr>
        <p:blipFill>
          <a:blip r:embed="rId2"/>
          <a:stretch>
            <a:fillRect/>
          </a:stretch>
        </p:blipFill>
        <p:spPr>
          <a:xfrm>
            <a:off x="377631" y="704115"/>
            <a:ext cx="2854667" cy="2910955"/>
          </a:xfrm>
          <a:prstGeom prst="rect">
            <a:avLst/>
          </a:prstGeom>
        </p:spPr>
      </p:pic>
    </p:spTree>
    <p:extLst>
      <p:ext uri="{BB962C8B-B14F-4D97-AF65-F5344CB8AC3E}">
        <p14:creationId xmlns:p14="http://schemas.microsoft.com/office/powerpoint/2010/main" val="306500926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AF009-EE09-0D46-A8E0-18B6949E0E1D}"/>
              </a:ext>
            </a:extLst>
          </p:cNvPr>
          <p:cNvSpPr>
            <a:spLocks noGrp="1"/>
          </p:cNvSpPr>
          <p:nvPr>
            <p:ph type="title"/>
          </p:nvPr>
        </p:nvSpPr>
        <p:spPr/>
        <p:txBody>
          <a:bodyPr/>
          <a:lstStyle/>
          <a:p>
            <a:r>
              <a:rPr lang="en-US" dirty="0"/>
              <a:t>Online Shopping </a:t>
            </a:r>
          </a:p>
        </p:txBody>
      </p:sp>
      <p:sp>
        <p:nvSpPr>
          <p:cNvPr id="3" name="Text Placeholder 2">
            <a:extLst>
              <a:ext uri="{FF2B5EF4-FFF2-40B4-BE49-F238E27FC236}">
                <a16:creationId xmlns:a16="http://schemas.microsoft.com/office/drawing/2014/main" id="{6B025E06-7193-2B4E-9CBC-586F417F0939}"/>
              </a:ext>
            </a:extLst>
          </p:cNvPr>
          <p:cNvSpPr>
            <a:spLocks noGrp="1"/>
          </p:cNvSpPr>
          <p:nvPr>
            <p:ph type="body" idx="1"/>
          </p:nvPr>
        </p:nvSpPr>
        <p:spPr>
          <a:xfrm>
            <a:off x="5164532" y="1085544"/>
            <a:ext cx="3686860" cy="3084402"/>
          </a:xfrm>
        </p:spPr>
        <p:txBody>
          <a:bodyPr/>
          <a:lstStyle/>
          <a:p>
            <a:pPr hangingPunct="0"/>
            <a:r>
              <a:rPr lang="en-IN" sz="1700" dirty="0">
                <a:solidFill>
                  <a:schemeClr val="accent1"/>
                </a:solidFill>
              </a:rPr>
              <a:t>Investigate credibility - Be wary of fraud websites; they are promoted using digital marketing and SEO</a:t>
            </a:r>
          </a:p>
          <a:p>
            <a:pPr hangingPunct="0"/>
            <a:endParaRPr lang="en-IN" sz="1700" dirty="0">
              <a:solidFill>
                <a:schemeClr val="accent1"/>
              </a:solidFill>
            </a:endParaRPr>
          </a:p>
          <a:p>
            <a:pPr hangingPunct="0"/>
            <a:r>
              <a:rPr lang="en-IN" sz="1700" dirty="0">
                <a:solidFill>
                  <a:schemeClr val="accent1"/>
                </a:solidFill>
              </a:rPr>
              <a:t>Investigate free offers / high discounts</a:t>
            </a:r>
          </a:p>
          <a:p>
            <a:pPr hangingPunct="0"/>
            <a:endParaRPr lang="en-IN" sz="1700" dirty="0">
              <a:solidFill>
                <a:schemeClr val="accent1"/>
              </a:solidFill>
            </a:endParaRPr>
          </a:p>
          <a:p>
            <a:pPr hangingPunct="0"/>
            <a:r>
              <a:rPr lang="en-IN" sz="1700" dirty="0">
                <a:solidFill>
                  <a:schemeClr val="accent1"/>
                </a:solidFill>
              </a:rPr>
              <a:t>Websites asking for refundable payments</a:t>
            </a:r>
          </a:p>
          <a:p>
            <a:pPr hangingPunct="0"/>
            <a:endParaRPr lang="en-IN" sz="1700" dirty="0">
              <a:solidFill>
                <a:schemeClr val="accent1"/>
              </a:solidFill>
            </a:endParaRPr>
          </a:p>
          <a:p>
            <a:pPr hangingPunct="0"/>
            <a:r>
              <a:rPr lang="en-IN" sz="1700" dirty="0">
                <a:solidFill>
                  <a:schemeClr val="accent1"/>
                </a:solidFill>
              </a:rPr>
              <a:t>If something is too good to be true, it is probably not true!</a:t>
            </a:r>
            <a:endParaRPr lang="en-US" dirty="0"/>
          </a:p>
        </p:txBody>
      </p:sp>
      <p:pic>
        <p:nvPicPr>
          <p:cNvPr id="4" name="Picture 3">
            <a:extLst>
              <a:ext uri="{FF2B5EF4-FFF2-40B4-BE49-F238E27FC236}">
                <a16:creationId xmlns:a16="http://schemas.microsoft.com/office/drawing/2014/main" id="{B066F088-F776-114A-A1BC-B91D1330DB65}"/>
              </a:ext>
            </a:extLst>
          </p:cNvPr>
          <p:cNvPicPr>
            <a:picLocks noChangeAspect="1"/>
          </p:cNvPicPr>
          <p:nvPr/>
        </p:nvPicPr>
        <p:blipFill>
          <a:blip r:embed="rId2"/>
          <a:stretch>
            <a:fillRect/>
          </a:stretch>
        </p:blipFill>
        <p:spPr>
          <a:xfrm>
            <a:off x="446210" y="1314144"/>
            <a:ext cx="4624135" cy="3084402"/>
          </a:xfrm>
          <a:prstGeom prst="rect">
            <a:avLst/>
          </a:prstGeom>
        </p:spPr>
      </p:pic>
    </p:spTree>
    <p:extLst>
      <p:ext uri="{BB962C8B-B14F-4D97-AF65-F5344CB8AC3E}">
        <p14:creationId xmlns:p14="http://schemas.microsoft.com/office/powerpoint/2010/main" val="164614576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F5B8-04F3-D295-7B9F-BCE98B3E1DDE}"/>
              </a:ext>
            </a:extLst>
          </p:cNvPr>
          <p:cNvSpPr>
            <a:spLocks noGrp="1"/>
          </p:cNvSpPr>
          <p:nvPr>
            <p:ph type="title"/>
          </p:nvPr>
        </p:nvSpPr>
        <p:spPr/>
        <p:txBody>
          <a:bodyPr/>
          <a:lstStyle/>
          <a:p>
            <a:r>
              <a:rPr lang="en-US" b="0" i="0" dirty="0">
                <a:solidFill>
                  <a:srgbClr val="374151"/>
                </a:solidFill>
                <a:effectLst/>
                <a:latin typeface="+mj-lt"/>
              </a:rPr>
              <a:t>Mobile Addiction: The Silent Trap</a:t>
            </a:r>
            <a:endParaRPr lang="en-IN" dirty="0">
              <a:latin typeface="+mj-lt"/>
            </a:endParaRPr>
          </a:p>
        </p:txBody>
      </p:sp>
      <p:pic>
        <p:nvPicPr>
          <p:cNvPr id="1026" name="Picture 2" descr="mobile addiction: Mobile has become the new babysitter! Smartphone addiction  cases up by 75% in one year - The Economic Times">
            <a:extLst>
              <a:ext uri="{FF2B5EF4-FFF2-40B4-BE49-F238E27FC236}">
                <a16:creationId xmlns:a16="http://schemas.microsoft.com/office/drawing/2014/main" id="{27071C50-643C-CDB7-5021-AE80EDC3C9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1504" y="1738832"/>
            <a:ext cx="2239055" cy="1620156"/>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B91F72-A287-12CC-C7C3-E89645638E19}"/>
              </a:ext>
            </a:extLst>
          </p:cNvPr>
          <p:cNvSpPr txBox="1"/>
          <p:nvPr/>
        </p:nvSpPr>
        <p:spPr>
          <a:xfrm>
            <a:off x="252762" y="767298"/>
            <a:ext cx="5233638" cy="4278094"/>
          </a:xfrm>
          <a:prstGeom prst="rect">
            <a:avLst/>
          </a:prstGeom>
          <a:noFill/>
        </p:spPr>
        <p:txBody>
          <a:bodyPr wrap="square">
            <a:spAutoFit/>
          </a:bodyPr>
          <a:lstStyle/>
          <a:p>
            <a:r>
              <a:rPr lang="en-US" sz="1700" dirty="0">
                <a:solidFill>
                  <a:srgbClr val="374151"/>
                </a:solidFill>
                <a:latin typeface="+mn-lt"/>
              </a:rPr>
              <a:t>E</a:t>
            </a:r>
            <a:r>
              <a:rPr lang="en-US" sz="1700" i="0" dirty="0">
                <a:solidFill>
                  <a:srgbClr val="374151"/>
                </a:solidFill>
                <a:effectLst/>
                <a:latin typeface="+mn-lt"/>
              </a:rPr>
              <a:t>xcessive and compulsive use of mobile devices, leading to negative consequences in various aspects of life.</a:t>
            </a:r>
          </a:p>
          <a:p>
            <a:endParaRPr lang="en-US" sz="1700" i="0" dirty="0">
              <a:solidFill>
                <a:srgbClr val="374151"/>
              </a:solidFill>
              <a:effectLst/>
              <a:latin typeface="+mn-lt"/>
            </a:endParaRPr>
          </a:p>
          <a:p>
            <a:pPr algn="l"/>
            <a:r>
              <a:rPr lang="en-US" sz="1700" b="1" i="0" dirty="0">
                <a:solidFill>
                  <a:srgbClr val="374151"/>
                </a:solidFill>
                <a:effectLst/>
                <a:latin typeface="+mn-lt"/>
              </a:rPr>
              <a:t>Impact of Mobile Addiction:</a:t>
            </a:r>
          </a:p>
          <a:p>
            <a:pPr algn="l">
              <a:buFont typeface="Arial" panose="020B0604020202020204" pitchFamily="34" charset="0"/>
              <a:buChar char="•"/>
            </a:pPr>
            <a:r>
              <a:rPr lang="en-US" sz="1700" i="0" dirty="0">
                <a:solidFill>
                  <a:srgbClr val="374151"/>
                </a:solidFill>
                <a:effectLst/>
                <a:latin typeface="+mn-lt"/>
              </a:rPr>
              <a:t>Impaired social interactions and decreased face-to-face communication.</a:t>
            </a:r>
          </a:p>
          <a:p>
            <a:pPr algn="l">
              <a:buFont typeface="Arial" panose="020B0604020202020204" pitchFamily="34" charset="0"/>
              <a:buChar char="•"/>
            </a:pPr>
            <a:r>
              <a:rPr lang="en-US" sz="1700" i="0" dirty="0">
                <a:solidFill>
                  <a:srgbClr val="374151"/>
                </a:solidFill>
                <a:effectLst/>
                <a:latin typeface="+mn-lt"/>
              </a:rPr>
              <a:t>Reduced productivity at work or school due to distractions.</a:t>
            </a:r>
          </a:p>
          <a:p>
            <a:pPr algn="l">
              <a:buFont typeface="Arial" panose="020B0604020202020204" pitchFamily="34" charset="0"/>
              <a:buChar char="•"/>
            </a:pPr>
            <a:r>
              <a:rPr lang="en-US" sz="1700" i="0" dirty="0">
                <a:solidFill>
                  <a:srgbClr val="374151"/>
                </a:solidFill>
                <a:effectLst/>
                <a:latin typeface="+mn-lt"/>
              </a:rPr>
              <a:t>Negative effects on mental health, including anxiety, depression, and sleep disturbances.</a:t>
            </a:r>
          </a:p>
          <a:p>
            <a:pPr algn="l">
              <a:buFont typeface="Arial" panose="020B0604020202020204" pitchFamily="34" charset="0"/>
              <a:buChar char="•"/>
            </a:pPr>
            <a:r>
              <a:rPr lang="en-US" sz="1700" i="0" dirty="0">
                <a:solidFill>
                  <a:srgbClr val="374151"/>
                </a:solidFill>
                <a:effectLst/>
                <a:latin typeface="+mn-lt"/>
              </a:rPr>
              <a:t>Physical health problems like eye strain, neck and back pain, and poor posture.</a:t>
            </a:r>
          </a:p>
          <a:p>
            <a:pPr algn="l">
              <a:buFont typeface="Arial" panose="020B0604020202020204" pitchFamily="34" charset="0"/>
              <a:buChar char="•"/>
            </a:pPr>
            <a:r>
              <a:rPr lang="en-US" sz="1700" i="0" dirty="0">
                <a:solidFill>
                  <a:srgbClr val="374151"/>
                </a:solidFill>
                <a:effectLst/>
                <a:latin typeface="+mn-lt"/>
              </a:rPr>
              <a:t>Potential risk of accidents and injuries when using phones while driving or walking.</a:t>
            </a:r>
          </a:p>
          <a:p>
            <a:endParaRPr lang="en-IN" sz="1700" dirty="0">
              <a:latin typeface="+mn-lt"/>
            </a:endParaRPr>
          </a:p>
        </p:txBody>
      </p:sp>
      <p:pic>
        <p:nvPicPr>
          <p:cNvPr id="1028" name="Picture 4" descr="Mobile phone and social media addiction man Vector Image">
            <a:extLst>
              <a:ext uri="{FF2B5EF4-FFF2-40B4-BE49-F238E27FC236}">
                <a16:creationId xmlns:a16="http://schemas.microsoft.com/office/drawing/2014/main" id="{5C4A3873-1E41-ED69-E5A9-44C20B1BD0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474"/>
          <a:stretch/>
        </p:blipFill>
        <p:spPr bwMode="auto">
          <a:xfrm>
            <a:off x="6628820" y="540471"/>
            <a:ext cx="2057400" cy="2031279"/>
          </a:xfrm>
          <a:prstGeom prst="rect">
            <a:avLst/>
          </a:prstGeom>
          <a:noFill/>
          <a:effectLst>
            <a:softEdge rad="228600"/>
          </a:effectLst>
          <a:extLst>
            <a:ext uri="{909E8E84-426E-40DD-AFC4-6F175D3DCCD1}">
              <a14:hiddenFill xmlns:a14="http://schemas.microsoft.com/office/drawing/2010/main">
                <a:solidFill>
                  <a:srgbClr val="FFFFFF"/>
                </a:solidFill>
              </a14:hiddenFill>
            </a:ext>
          </a:extLst>
        </p:spPr>
      </p:pic>
      <p:pic>
        <p:nvPicPr>
          <p:cNvPr id="1030" name="Picture 6" descr="Cyber Safe Parenting">
            <a:extLst>
              <a:ext uri="{FF2B5EF4-FFF2-40B4-BE49-F238E27FC236}">
                <a16:creationId xmlns:a16="http://schemas.microsoft.com/office/drawing/2014/main" id="{D2E3F3D3-CA04-A71F-7C36-7F85E15AC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5400" y="2594590"/>
            <a:ext cx="2458600" cy="2008439"/>
          </a:xfrm>
          <a:prstGeom prst="rect">
            <a:avLst/>
          </a:prstGeom>
          <a:noFill/>
          <a:effectLst>
            <a:softEdge rad="241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823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F6AFF-5665-7574-D073-65D533A5BE8F}"/>
              </a:ext>
            </a:extLst>
          </p:cNvPr>
          <p:cNvSpPr>
            <a:spLocks noGrp="1"/>
          </p:cNvSpPr>
          <p:nvPr>
            <p:ph type="title"/>
          </p:nvPr>
        </p:nvSpPr>
        <p:spPr/>
        <p:txBody>
          <a:bodyPr/>
          <a:lstStyle/>
          <a:p>
            <a:r>
              <a:rPr lang="en-US" dirty="0"/>
              <a:t>Cyber Safe Parenting</a:t>
            </a:r>
            <a:endParaRPr lang="en-IN" dirty="0"/>
          </a:p>
        </p:txBody>
      </p:sp>
      <p:sp>
        <p:nvSpPr>
          <p:cNvPr id="6" name="Rectangle: Rounded Corners 4">
            <a:extLst>
              <a:ext uri="{FF2B5EF4-FFF2-40B4-BE49-F238E27FC236}">
                <a16:creationId xmlns:a16="http://schemas.microsoft.com/office/drawing/2014/main" id="{9FFE142E-A118-B9DF-3A12-526104F8232B}"/>
              </a:ext>
            </a:extLst>
          </p:cNvPr>
          <p:cNvSpPr txBox="1"/>
          <p:nvPr/>
        </p:nvSpPr>
        <p:spPr>
          <a:xfrm>
            <a:off x="272101" y="2964293"/>
            <a:ext cx="1624155" cy="10005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a:t>1. Tech fixes to protect your children online </a:t>
            </a:r>
          </a:p>
        </p:txBody>
      </p:sp>
      <p:graphicFrame>
        <p:nvGraphicFramePr>
          <p:cNvPr id="7" name="Diagram 6">
            <a:extLst>
              <a:ext uri="{FF2B5EF4-FFF2-40B4-BE49-F238E27FC236}">
                <a16:creationId xmlns:a16="http://schemas.microsoft.com/office/drawing/2014/main" id="{8217FB26-8215-87C1-E8E0-D84D1C538EE5}"/>
              </a:ext>
            </a:extLst>
          </p:cNvPr>
          <p:cNvGraphicFramePr/>
          <p:nvPr>
            <p:extLst>
              <p:ext uri="{D42A27DB-BD31-4B8C-83A1-F6EECF244321}">
                <p14:modId xmlns:p14="http://schemas.microsoft.com/office/powerpoint/2010/main" val="4223901015"/>
              </p:ext>
            </p:extLst>
          </p:nvPr>
        </p:nvGraphicFramePr>
        <p:xfrm>
          <a:off x="501731" y="1442791"/>
          <a:ext cx="7894557" cy="3043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A6C8A606-C880-CFCE-429E-29E32EBC409A}"/>
              </a:ext>
            </a:extLst>
          </p:cNvPr>
          <p:cNvSpPr txBox="1"/>
          <p:nvPr/>
        </p:nvSpPr>
        <p:spPr>
          <a:xfrm>
            <a:off x="804090" y="873886"/>
            <a:ext cx="7165738" cy="400110"/>
          </a:xfrm>
          <a:prstGeom prst="rect">
            <a:avLst/>
          </a:prstGeom>
          <a:noFill/>
        </p:spPr>
        <p:txBody>
          <a:bodyPr wrap="square">
            <a:spAutoFit/>
          </a:bodyPr>
          <a:lstStyle/>
          <a:p>
            <a:pPr algn="ctr"/>
            <a:r>
              <a:rPr lang="en-US" sz="2000" b="1" dirty="0"/>
              <a:t>Tips for Parents to Keep their Children Safe Online</a:t>
            </a:r>
          </a:p>
        </p:txBody>
      </p:sp>
    </p:spTree>
    <p:extLst>
      <p:ext uri="{BB962C8B-B14F-4D97-AF65-F5344CB8AC3E}">
        <p14:creationId xmlns:p14="http://schemas.microsoft.com/office/powerpoint/2010/main" val="3976059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D28CC-6FCC-48B0-8801-33B15621766D}"/>
              </a:ext>
            </a:extLst>
          </p:cNvPr>
          <p:cNvSpPr>
            <a:spLocks noGrp="1"/>
          </p:cNvSpPr>
          <p:nvPr>
            <p:ph type="title"/>
          </p:nvPr>
        </p:nvSpPr>
        <p:spPr/>
        <p:txBody>
          <a:bodyPr/>
          <a:lstStyle/>
          <a:p>
            <a:r>
              <a:rPr lang="en-US" dirty="0">
                <a:latin typeface="Helvetica" panose="020B0604020202020204" pitchFamily="34" charset="0"/>
                <a:cs typeface="Helvetica" panose="020B0604020202020204" pitchFamily="34" charset="0"/>
              </a:rPr>
              <a:t>What story connects the two images?</a:t>
            </a:r>
          </a:p>
        </p:txBody>
      </p:sp>
      <p:pic>
        <p:nvPicPr>
          <p:cNvPr id="5" name="Picture 4">
            <a:extLst>
              <a:ext uri="{FF2B5EF4-FFF2-40B4-BE49-F238E27FC236}">
                <a16:creationId xmlns:a16="http://schemas.microsoft.com/office/drawing/2014/main" id="{B22B2937-95B0-469A-B6C6-20113E01DB1F}"/>
              </a:ext>
            </a:extLst>
          </p:cNvPr>
          <p:cNvPicPr>
            <a:picLocks noChangeAspect="1"/>
          </p:cNvPicPr>
          <p:nvPr/>
        </p:nvPicPr>
        <p:blipFill>
          <a:blip r:embed="rId3"/>
          <a:stretch>
            <a:fillRect/>
          </a:stretch>
        </p:blipFill>
        <p:spPr>
          <a:xfrm>
            <a:off x="1536192" y="2814513"/>
            <a:ext cx="6237638" cy="1838023"/>
          </a:xfrm>
          <a:prstGeom prst="rect">
            <a:avLst/>
          </a:prstGeom>
        </p:spPr>
      </p:pic>
      <p:pic>
        <p:nvPicPr>
          <p:cNvPr id="6" name="Picture 5">
            <a:extLst>
              <a:ext uri="{FF2B5EF4-FFF2-40B4-BE49-F238E27FC236}">
                <a16:creationId xmlns:a16="http://schemas.microsoft.com/office/drawing/2014/main" id="{9174F202-44F9-4C74-8C30-C67538B7A3B1}"/>
              </a:ext>
            </a:extLst>
          </p:cNvPr>
          <p:cNvPicPr>
            <a:picLocks noChangeAspect="1"/>
          </p:cNvPicPr>
          <p:nvPr/>
        </p:nvPicPr>
        <p:blipFill>
          <a:blip r:embed="rId4"/>
          <a:stretch>
            <a:fillRect/>
          </a:stretch>
        </p:blipFill>
        <p:spPr>
          <a:xfrm>
            <a:off x="1536192" y="915575"/>
            <a:ext cx="6237639" cy="1413413"/>
          </a:xfrm>
          <a:prstGeom prst="rect">
            <a:avLst/>
          </a:prstGeom>
        </p:spPr>
      </p:pic>
    </p:spTree>
    <p:extLst>
      <p:ext uri="{BB962C8B-B14F-4D97-AF65-F5344CB8AC3E}">
        <p14:creationId xmlns:p14="http://schemas.microsoft.com/office/powerpoint/2010/main" val="1737156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n there be a vaccine against fake news? | Omidyar Network India">
            <a:extLst>
              <a:ext uri="{FF2B5EF4-FFF2-40B4-BE49-F238E27FC236}">
                <a16:creationId xmlns:a16="http://schemas.microsoft.com/office/drawing/2014/main" id="{495C2B6D-BDFD-5F86-C0A1-AD9D502C5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75" y="2505456"/>
            <a:ext cx="2180674" cy="2016005"/>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57E584A-C1A4-F736-2877-A6707D4BB290}"/>
              </a:ext>
            </a:extLst>
          </p:cNvPr>
          <p:cNvSpPr>
            <a:spLocks noGrp="1"/>
          </p:cNvSpPr>
          <p:nvPr>
            <p:ph type="title"/>
          </p:nvPr>
        </p:nvSpPr>
        <p:spPr/>
        <p:txBody>
          <a:bodyPr/>
          <a:lstStyle/>
          <a:p>
            <a:r>
              <a:rPr lang="en-US" dirty="0"/>
              <a:t>Fake News sharing</a:t>
            </a:r>
            <a:endParaRPr lang="en-IN" dirty="0"/>
          </a:p>
        </p:txBody>
      </p:sp>
      <p:graphicFrame>
        <p:nvGraphicFramePr>
          <p:cNvPr id="3" name="Diagram 2">
            <a:extLst>
              <a:ext uri="{FF2B5EF4-FFF2-40B4-BE49-F238E27FC236}">
                <a16:creationId xmlns:a16="http://schemas.microsoft.com/office/drawing/2014/main" id="{6E608851-6C7A-226C-3B3D-749C513C7828}"/>
              </a:ext>
            </a:extLst>
          </p:cNvPr>
          <p:cNvGraphicFramePr/>
          <p:nvPr>
            <p:extLst>
              <p:ext uri="{D42A27DB-BD31-4B8C-83A1-F6EECF244321}">
                <p14:modId xmlns:p14="http://schemas.microsoft.com/office/powerpoint/2010/main" val="1412126553"/>
              </p:ext>
            </p:extLst>
          </p:nvPr>
        </p:nvGraphicFramePr>
        <p:xfrm>
          <a:off x="439680" y="841828"/>
          <a:ext cx="8338560" cy="3044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0E59FB81-98B4-D547-BDAA-7E30477BC490}"/>
              </a:ext>
            </a:extLst>
          </p:cNvPr>
          <p:cNvGrpSpPr/>
          <p:nvPr/>
        </p:nvGrpSpPr>
        <p:grpSpPr>
          <a:xfrm>
            <a:off x="2491120" y="4050721"/>
            <a:ext cx="6420691" cy="501901"/>
            <a:chOff x="479467" y="571609"/>
            <a:chExt cx="6420691" cy="501901"/>
          </a:xfrm>
          <a:scene3d>
            <a:camera prst="orthographicFront"/>
            <a:lightRig rig="flat" dir="t"/>
          </a:scene3d>
        </p:grpSpPr>
        <p:sp>
          <p:nvSpPr>
            <p:cNvPr id="6" name="Rectangle: Rounded Corners 5">
              <a:extLst>
                <a:ext uri="{FF2B5EF4-FFF2-40B4-BE49-F238E27FC236}">
                  <a16:creationId xmlns:a16="http://schemas.microsoft.com/office/drawing/2014/main" id="{05AABC01-8CBE-7E0F-B088-762224D21B5E}"/>
                </a:ext>
              </a:extLst>
            </p:cNvPr>
            <p:cNvSpPr/>
            <p:nvPr/>
          </p:nvSpPr>
          <p:spPr>
            <a:xfrm>
              <a:off x="479467" y="571609"/>
              <a:ext cx="6420691" cy="501901"/>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34222D55-D233-A835-317D-D55D3B6F16E6}"/>
                </a:ext>
              </a:extLst>
            </p:cNvPr>
            <p:cNvSpPr txBox="1"/>
            <p:nvPr/>
          </p:nvSpPr>
          <p:spPr>
            <a:xfrm>
              <a:off x="494167" y="586309"/>
              <a:ext cx="5585588" cy="47250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Font typeface="+mj-lt"/>
                <a:buNone/>
              </a:pPr>
              <a:r>
                <a:rPr lang="en-US" sz="1500" kern="1200" dirty="0"/>
                <a:t>6. Think before sharing: Consider the potential impact of sharing the information. </a:t>
              </a:r>
            </a:p>
          </p:txBody>
        </p:sp>
      </p:grpSp>
      <p:sp>
        <p:nvSpPr>
          <p:cNvPr id="8" name="Rectangle 7">
            <a:extLst>
              <a:ext uri="{FF2B5EF4-FFF2-40B4-BE49-F238E27FC236}">
                <a16:creationId xmlns:a16="http://schemas.microsoft.com/office/drawing/2014/main" id="{F71C7F64-F0F5-2587-C35F-05E0D409140C}"/>
              </a:ext>
            </a:extLst>
          </p:cNvPr>
          <p:cNvSpPr/>
          <p:nvPr/>
        </p:nvSpPr>
        <p:spPr>
          <a:xfrm>
            <a:off x="7900416" y="1133856"/>
            <a:ext cx="667512" cy="6126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IN"/>
          </a:p>
        </p:txBody>
      </p:sp>
      <p:pic>
        <p:nvPicPr>
          <p:cNvPr id="9" name="Picture 8">
            <a:extLst>
              <a:ext uri="{FF2B5EF4-FFF2-40B4-BE49-F238E27FC236}">
                <a16:creationId xmlns:a16="http://schemas.microsoft.com/office/drawing/2014/main" id="{D20F9AB9-CFE4-D752-BE4B-7463C11EBA1D}"/>
              </a:ext>
            </a:extLst>
          </p:cNvPr>
          <p:cNvPicPr>
            <a:picLocks noChangeAspect="1"/>
          </p:cNvPicPr>
          <p:nvPr/>
        </p:nvPicPr>
        <p:blipFill>
          <a:blip r:embed="rId8"/>
          <a:stretch>
            <a:fillRect/>
          </a:stretch>
        </p:blipFill>
        <p:spPr>
          <a:xfrm>
            <a:off x="7255597" y="704850"/>
            <a:ext cx="1671622" cy="1342387"/>
          </a:xfrm>
          <a:prstGeom prst="rect">
            <a:avLst/>
          </a:prstGeom>
          <a:effectLst>
            <a:softEdge rad="114300"/>
          </a:effectLst>
        </p:spPr>
      </p:pic>
    </p:spTree>
    <p:extLst>
      <p:ext uri="{BB962C8B-B14F-4D97-AF65-F5344CB8AC3E}">
        <p14:creationId xmlns:p14="http://schemas.microsoft.com/office/powerpoint/2010/main" val="260032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17">
            <a:extLst>
              <a:ext uri="{FF2B5EF4-FFF2-40B4-BE49-F238E27FC236}">
                <a16:creationId xmlns:a16="http://schemas.microsoft.com/office/drawing/2014/main" id="{47B0CA3E-299B-4FF7-84B6-4E13C312D571}"/>
              </a:ext>
            </a:extLst>
          </p:cNvPr>
          <p:cNvSpPr>
            <a:spLocks noGrp="1"/>
          </p:cNvSpPr>
          <p:nvPr>
            <p:ph type="subTitle" idx="1"/>
          </p:nvPr>
        </p:nvSpPr>
        <p:spPr>
          <a:xfrm>
            <a:off x="3315348" y="2571751"/>
            <a:ext cx="1815452" cy="399986"/>
          </a:xfrm>
        </p:spPr>
        <p:txBody>
          <a:bodyPr/>
          <a:lstStyle/>
          <a:p>
            <a:endParaRPr lang="en-US" dirty="0"/>
          </a:p>
        </p:txBody>
      </p:sp>
      <p:sp>
        <p:nvSpPr>
          <p:cNvPr id="2" name="Title 1">
            <a:extLst>
              <a:ext uri="{FF2B5EF4-FFF2-40B4-BE49-F238E27FC236}">
                <a16:creationId xmlns:a16="http://schemas.microsoft.com/office/drawing/2014/main" id="{DA03409A-7DB7-3FF1-8473-4940412FBE12}"/>
              </a:ext>
            </a:extLst>
          </p:cNvPr>
          <p:cNvSpPr>
            <a:spLocks noGrp="1"/>
          </p:cNvSpPr>
          <p:nvPr>
            <p:ph type="ctrTitle"/>
          </p:nvPr>
        </p:nvSpPr>
        <p:spPr>
          <a:xfrm>
            <a:off x="3315348" y="2088537"/>
            <a:ext cx="2802423" cy="553998"/>
          </a:xfrm>
        </p:spPr>
        <p:txBody>
          <a:bodyPr/>
          <a:lstStyle/>
          <a:p>
            <a:endParaRPr lang="en-IN" dirty="0"/>
          </a:p>
        </p:txBody>
      </p:sp>
      <p:pic>
        <p:nvPicPr>
          <p:cNvPr id="3" name="Picture 2">
            <a:extLst>
              <a:ext uri="{FF2B5EF4-FFF2-40B4-BE49-F238E27FC236}">
                <a16:creationId xmlns:a16="http://schemas.microsoft.com/office/drawing/2014/main" id="{74E41418-7726-BFD6-BBA1-347DC53F4CF2}"/>
              </a:ext>
            </a:extLst>
          </p:cNvPr>
          <p:cNvPicPr>
            <a:picLocks noChangeAspect="1"/>
          </p:cNvPicPr>
          <p:nvPr/>
        </p:nvPicPr>
        <p:blipFill>
          <a:blip r:embed="rId2"/>
          <a:stretch>
            <a:fillRect/>
          </a:stretch>
        </p:blipFill>
        <p:spPr>
          <a:xfrm>
            <a:off x="2362200" y="828675"/>
            <a:ext cx="4419600" cy="3486150"/>
          </a:xfrm>
          <a:prstGeom prst="rect">
            <a:avLst/>
          </a:prstGeom>
        </p:spPr>
      </p:pic>
    </p:spTree>
    <p:extLst>
      <p:ext uri="{BB962C8B-B14F-4D97-AF65-F5344CB8AC3E}">
        <p14:creationId xmlns:p14="http://schemas.microsoft.com/office/powerpoint/2010/main" val="1550100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7CB6-B8D6-4C1B-951D-776F69985020}"/>
              </a:ext>
            </a:extLst>
          </p:cNvPr>
          <p:cNvSpPr>
            <a:spLocks noGrp="1"/>
          </p:cNvSpPr>
          <p:nvPr>
            <p:ph type="title"/>
          </p:nvPr>
        </p:nvSpPr>
        <p:spPr>
          <a:xfrm>
            <a:off x="377631" y="170018"/>
            <a:ext cx="8018657" cy="536575"/>
          </a:xfrm>
        </p:spPr>
        <p:txBody>
          <a:bodyPr/>
          <a:lstStyle/>
          <a:p>
            <a:r>
              <a:rPr lang="en-IN" dirty="0"/>
              <a:t>Responsible use of technology</a:t>
            </a:r>
            <a:endParaRPr lang="en-GB" dirty="0"/>
          </a:p>
        </p:txBody>
      </p:sp>
      <p:sp>
        <p:nvSpPr>
          <p:cNvPr id="5" name="TextBox 4">
            <a:extLst>
              <a:ext uri="{FF2B5EF4-FFF2-40B4-BE49-F238E27FC236}">
                <a16:creationId xmlns:a16="http://schemas.microsoft.com/office/drawing/2014/main" id="{85EEF05A-D751-444E-9DEC-76D607C20B08}"/>
              </a:ext>
            </a:extLst>
          </p:cNvPr>
          <p:cNvSpPr txBox="1"/>
          <p:nvPr/>
        </p:nvSpPr>
        <p:spPr>
          <a:xfrm>
            <a:off x="475487" y="785173"/>
            <a:ext cx="8441754" cy="461665"/>
          </a:xfrm>
          <a:prstGeom prst="rect">
            <a:avLst/>
          </a:prstGeom>
          <a:solidFill>
            <a:schemeClr val="accent1"/>
          </a:solidFill>
        </p:spPr>
        <p:txBody>
          <a:bodyPr wrap="square" rtlCol="0">
            <a:spAutoFit/>
          </a:bodyPr>
          <a:lstStyle/>
          <a:p>
            <a:r>
              <a:rPr lang="en-IN" sz="2400" dirty="0">
                <a:solidFill>
                  <a:schemeClr val="bg1"/>
                </a:solidFill>
              </a:rPr>
              <a:t>Digital citizenship is about responsible use of technology</a:t>
            </a:r>
            <a:endParaRPr lang="en-GB" sz="2400" dirty="0">
              <a:solidFill>
                <a:schemeClr val="bg1"/>
              </a:solidFill>
            </a:endParaRPr>
          </a:p>
        </p:txBody>
      </p:sp>
      <p:sp>
        <p:nvSpPr>
          <p:cNvPr id="3" name="Rectangle 2">
            <a:extLst>
              <a:ext uri="{FF2B5EF4-FFF2-40B4-BE49-F238E27FC236}">
                <a16:creationId xmlns:a16="http://schemas.microsoft.com/office/drawing/2014/main" id="{054CA119-8BFA-42FA-9152-713AB50ED8D0}"/>
              </a:ext>
            </a:extLst>
          </p:cNvPr>
          <p:cNvSpPr/>
          <p:nvPr/>
        </p:nvSpPr>
        <p:spPr>
          <a:xfrm>
            <a:off x="475487" y="1425660"/>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Value privacy</a:t>
            </a:r>
          </a:p>
        </p:txBody>
      </p:sp>
      <p:sp>
        <p:nvSpPr>
          <p:cNvPr id="7" name="Rectangle 6">
            <a:extLst>
              <a:ext uri="{FF2B5EF4-FFF2-40B4-BE49-F238E27FC236}">
                <a16:creationId xmlns:a16="http://schemas.microsoft.com/office/drawing/2014/main" id="{49821297-A903-41D1-8A22-5FAE4269BF75}"/>
              </a:ext>
            </a:extLst>
          </p:cNvPr>
          <p:cNvSpPr/>
          <p:nvPr/>
        </p:nvSpPr>
        <p:spPr>
          <a:xfrm>
            <a:off x="1700785" y="1425660"/>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sceptical</a:t>
            </a:r>
          </a:p>
        </p:txBody>
      </p:sp>
      <p:sp>
        <p:nvSpPr>
          <p:cNvPr id="8" name="Rectangle 7">
            <a:extLst>
              <a:ext uri="{FF2B5EF4-FFF2-40B4-BE49-F238E27FC236}">
                <a16:creationId xmlns:a16="http://schemas.microsoft.com/office/drawing/2014/main" id="{DD5ED6A9-2DB9-449E-BA82-155CE6098875}"/>
              </a:ext>
            </a:extLst>
          </p:cNvPr>
          <p:cNvSpPr/>
          <p:nvPr/>
        </p:nvSpPr>
        <p:spPr>
          <a:xfrm>
            <a:off x="2926083" y="1428913"/>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civil</a:t>
            </a:r>
          </a:p>
        </p:txBody>
      </p:sp>
      <p:sp>
        <p:nvSpPr>
          <p:cNvPr id="10" name="Rectangle 9">
            <a:extLst>
              <a:ext uri="{FF2B5EF4-FFF2-40B4-BE49-F238E27FC236}">
                <a16:creationId xmlns:a16="http://schemas.microsoft.com/office/drawing/2014/main" id="{F1ABEC5B-5766-4BF1-A04E-9CBD1BFE7E22}"/>
              </a:ext>
            </a:extLst>
          </p:cNvPr>
          <p:cNvSpPr/>
          <p:nvPr/>
        </p:nvSpPr>
        <p:spPr>
          <a:xfrm>
            <a:off x="4151381" y="1428913"/>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Keep yourself updated</a:t>
            </a:r>
          </a:p>
        </p:txBody>
      </p:sp>
      <p:sp>
        <p:nvSpPr>
          <p:cNvPr id="11" name="Rectangle 10">
            <a:extLst>
              <a:ext uri="{FF2B5EF4-FFF2-40B4-BE49-F238E27FC236}">
                <a16:creationId xmlns:a16="http://schemas.microsoft.com/office/drawing/2014/main" id="{AC8CD925-D6C4-41DB-8823-2ADA3A9E37AF}"/>
              </a:ext>
            </a:extLst>
          </p:cNvPr>
          <p:cNvSpPr/>
          <p:nvPr/>
        </p:nvSpPr>
        <p:spPr>
          <a:xfrm>
            <a:off x="5376679" y="1428913"/>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not fall for distractions</a:t>
            </a:r>
          </a:p>
        </p:txBody>
      </p:sp>
      <p:sp>
        <p:nvSpPr>
          <p:cNvPr id="12" name="Rectangle 11">
            <a:extLst>
              <a:ext uri="{FF2B5EF4-FFF2-40B4-BE49-F238E27FC236}">
                <a16:creationId xmlns:a16="http://schemas.microsoft.com/office/drawing/2014/main" id="{61D00DE5-85F2-4C4F-9464-F0115FC7952F}"/>
              </a:ext>
            </a:extLst>
          </p:cNvPr>
          <p:cNvSpPr/>
          <p:nvPr/>
        </p:nvSpPr>
        <p:spPr>
          <a:xfrm>
            <a:off x="7827275" y="1432166"/>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bad behaviour</a:t>
            </a:r>
          </a:p>
        </p:txBody>
      </p:sp>
      <p:sp>
        <p:nvSpPr>
          <p:cNvPr id="13" name="Rectangle 12">
            <a:extLst>
              <a:ext uri="{FF2B5EF4-FFF2-40B4-BE49-F238E27FC236}">
                <a16:creationId xmlns:a16="http://schemas.microsoft.com/office/drawing/2014/main" id="{A8FAB51F-180F-4B08-AC34-82E9D2735885}"/>
              </a:ext>
            </a:extLst>
          </p:cNvPr>
          <p:cNvSpPr/>
          <p:nvPr/>
        </p:nvSpPr>
        <p:spPr>
          <a:xfrm>
            <a:off x="6601977" y="1425660"/>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 information overload</a:t>
            </a:r>
          </a:p>
        </p:txBody>
      </p:sp>
    </p:spTree>
    <p:extLst>
      <p:ext uri="{BB962C8B-B14F-4D97-AF65-F5344CB8AC3E}">
        <p14:creationId xmlns:p14="http://schemas.microsoft.com/office/powerpoint/2010/main" val="254886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0" grpId="0" animBg="1"/>
      <p:bldP spid="11" grpId="0" animBg="1"/>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7CB6-B8D6-4C1B-951D-776F69985020}"/>
              </a:ext>
            </a:extLst>
          </p:cNvPr>
          <p:cNvSpPr>
            <a:spLocks noGrp="1"/>
          </p:cNvSpPr>
          <p:nvPr>
            <p:ph type="title"/>
          </p:nvPr>
        </p:nvSpPr>
        <p:spPr/>
        <p:txBody>
          <a:bodyPr/>
          <a:lstStyle/>
          <a:p>
            <a:r>
              <a:rPr lang="en-IN" dirty="0"/>
              <a:t>Responsible use of technology</a:t>
            </a:r>
            <a:endParaRPr lang="en-GB" dirty="0"/>
          </a:p>
        </p:txBody>
      </p:sp>
      <p:graphicFrame>
        <p:nvGraphicFramePr>
          <p:cNvPr id="13" name="Table 13">
            <a:extLst>
              <a:ext uri="{FF2B5EF4-FFF2-40B4-BE49-F238E27FC236}">
                <a16:creationId xmlns:a16="http://schemas.microsoft.com/office/drawing/2014/main" id="{E7D08586-B542-4DDF-A28E-50B14F31FE8D}"/>
              </a:ext>
            </a:extLst>
          </p:cNvPr>
          <p:cNvGraphicFramePr>
            <a:graphicFrameLocks noGrp="1"/>
          </p:cNvGraphicFramePr>
          <p:nvPr/>
        </p:nvGraphicFramePr>
        <p:xfrm>
          <a:off x="475486" y="2359724"/>
          <a:ext cx="8441752" cy="1742440"/>
        </p:xfrm>
        <a:graphic>
          <a:graphicData uri="http://schemas.openxmlformats.org/drawingml/2006/table">
            <a:tbl>
              <a:tblPr firstRow="1" bandRow="1">
                <a:tableStyleId>{5940675A-B579-460E-94D1-54222C63F5DA}</a:tableStyleId>
              </a:tblPr>
              <a:tblGrid>
                <a:gridCol w="2440910">
                  <a:extLst>
                    <a:ext uri="{9D8B030D-6E8A-4147-A177-3AD203B41FA5}">
                      <a16:colId xmlns:a16="http://schemas.microsoft.com/office/drawing/2014/main" val="2532562475"/>
                    </a:ext>
                  </a:extLst>
                </a:gridCol>
                <a:gridCol w="1779966">
                  <a:extLst>
                    <a:ext uri="{9D8B030D-6E8A-4147-A177-3AD203B41FA5}">
                      <a16:colId xmlns:a16="http://schemas.microsoft.com/office/drawing/2014/main" val="1738476273"/>
                    </a:ext>
                  </a:extLst>
                </a:gridCol>
                <a:gridCol w="1917521">
                  <a:extLst>
                    <a:ext uri="{9D8B030D-6E8A-4147-A177-3AD203B41FA5}">
                      <a16:colId xmlns:a16="http://schemas.microsoft.com/office/drawing/2014/main" val="1252678631"/>
                    </a:ext>
                  </a:extLst>
                </a:gridCol>
                <a:gridCol w="2303355">
                  <a:extLst>
                    <a:ext uri="{9D8B030D-6E8A-4147-A177-3AD203B41FA5}">
                      <a16:colId xmlns:a16="http://schemas.microsoft.com/office/drawing/2014/main" val="3700589339"/>
                    </a:ext>
                  </a:extLst>
                </a:gridCol>
              </a:tblGrid>
              <a:tr h="370840">
                <a:tc>
                  <a:txBody>
                    <a:bodyPr/>
                    <a:lstStyle/>
                    <a:p>
                      <a:r>
                        <a:rPr lang="en-IN" dirty="0">
                          <a:solidFill>
                            <a:schemeClr val="bg1"/>
                          </a:solidFill>
                        </a:rPr>
                        <a:t>Be aware</a:t>
                      </a:r>
                      <a:endParaRPr lang="en-GB" dirty="0">
                        <a:solidFill>
                          <a:schemeClr val="bg1"/>
                        </a:solidFill>
                      </a:endParaRPr>
                    </a:p>
                  </a:txBody>
                  <a:tcPr>
                    <a:solidFill>
                      <a:schemeClr val="accent1"/>
                    </a:solidFill>
                  </a:tcPr>
                </a:tc>
                <a:tc>
                  <a:txBody>
                    <a:bodyPr/>
                    <a:lstStyle/>
                    <a:p>
                      <a:r>
                        <a:rPr lang="en-IN" dirty="0">
                          <a:solidFill>
                            <a:schemeClr val="bg1"/>
                          </a:solidFill>
                        </a:rPr>
                        <a:t>Be careful</a:t>
                      </a:r>
                      <a:endParaRPr lang="en-GB" dirty="0">
                        <a:solidFill>
                          <a:schemeClr val="bg1"/>
                        </a:solidFill>
                      </a:endParaRPr>
                    </a:p>
                  </a:txBody>
                  <a:tcPr>
                    <a:solidFill>
                      <a:schemeClr val="accent1"/>
                    </a:solidFill>
                  </a:tcPr>
                </a:tc>
                <a:tc>
                  <a:txBody>
                    <a:bodyPr/>
                    <a:lstStyle/>
                    <a:p>
                      <a:r>
                        <a:rPr lang="en-IN" dirty="0">
                          <a:solidFill>
                            <a:schemeClr val="bg1"/>
                          </a:solidFill>
                        </a:rPr>
                        <a:t>Be updated</a:t>
                      </a:r>
                      <a:endParaRPr lang="en-GB" dirty="0">
                        <a:solidFill>
                          <a:schemeClr val="bg1"/>
                        </a:solidFill>
                      </a:endParaRPr>
                    </a:p>
                  </a:txBody>
                  <a:tcPr>
                    <a:solidFill>
                      <a:schemeClr val="accent1"/>
                    </a:solidFill>
                  </a:tcPr>
                </a:tc>
                <a:tc>
                  <a:txBody>
                    <a:bodyPr/>
                    <a:lstStyle/>
                    <a:p>
                      <a:r>
                        <a:rPr lang="en-IN" dirty="0">
                          <a:solidFill>
                            <a:schemeClr val="bg1"/>
                          </a:solidFill>
                        </a:rPr>
                        <a:t>Be wary</a:t>
                      </a:r>
                      <a:endParaRPr lang="en-GB" dirty="0">
                        <a:solidFill>
                          <a:schemeClr val="bg1"/>
                        </a:solidFill>
                      </a:endParaRPr>
                    </a:p>
                  </a:txBody>
                  <a:tcPr>
                    <a:solidFill>
                      <a:schemeClr val="accent1"/>
                    </a:solidFill>
                  </a:tcPr>
                </a:tc>
                <a:extLst>
                  <a:ext uri="{0D108BD9-81ED-4DB2-BD59-A6C34878D82A}">
                    <a16:rowId xmlns:a16="http://schemas.microsoft.com/office/drawing/2014/main" val="499974358"/>
                  </a:ext>
                </a:extLst>
              </a:tr>
              <a:tr h="370840">
                <a:tc>
                  <a:txBody>
                    <a:bodyPr/>
                    <a:lstStyle/>
                    <a:p>
                      <a:r>
                        <a:rPr lang="en-IN" sz="1200" dirty="0"/>
                        <a:t>Know what is personal data</a:t>
                      </a:r>
                    </a:p>
                    <a:p>
                      <a:pPr marL="171450" indent="-171450">
                        <a:buFontTx/>
                        <a:buChar char="-"/>
                      </a:pPr>
                      <a:r>
                        <a:rPr lang="en-US" sz="1200" dirty="0"/>
                        <a:t>Name, address, date of birth</a:t>
                      </a:r>
                    </a:p>
                    <a:p>
                      <a:pPr marL="171450" indent="-171450">
                        <a:buFontTx/>
                        <a:buChar char="-"/>
                      </a:pPr>
                      <a:r>
                        <a:rPr lang="en-US" sz="1200" dirty="0"/>
                        <a:t>Aadhar number, PAN, Passport number, Driving license number, </a:t>
                      </a:r>
                      <a:r>
                        <a:rPr lang="en-US" sz="1200" dirty="0" err="1"/>
                        <a:t>etc</a:t>
                      </a:r>
                      <a:endParaRPr lang="en-US" sz="1200" dirty="0"/>
                    </a:p>
                    <a:p>
                      <a:pPr marL="171450" indent="-171450">
                        <a:buFontTx/>
                        <a:buChar char="-"/>
                      </a:pPr>
                      <a:r>
                        <a:rPr lang="en-US" sz="1200" dirty="0"/>
                        <a:t>Medical or financial data</a:t>
                      </a:r>
                    </a:p>
                    <a:p>
                      <a:pPr marL="171450" indent="-171450">
                        <a:buFontTx/>
                        <a:buChar char="-"/>
                      </a:pPr>
                      <a:r>
                        <a:rPr lang="en-US" sz="1200" dirty="0"/>
                        <a:t>Biometric data</a:t>
                      </a:r>
                    </a:p>
                  </a:txBody>
                  <a:tcPr/>
                </a:tc>
                <a:tc>
                  <a:txBody>
                    <a:bodyPr/>
                    <a:lstStyle/>
                    <a:p>
                      <a:r>
                        <a:rPr lang="en-IN" sz="1200" dirty="0"/>
                        <a:t>When sharing personal data</a:t>
                      </a:r>
                    </a:p>
                    <a:p>
                      <a:pPr marL="171450" indent="-171450">
                        <a:buFontTx/>
                        <a:buChar char="-"/>
                      </a:pPr>
                      <a:r>
                        <a:rPr lang="en-IN" sz="1200" dirty="0"/>
                        <a:t>How securely do they handle it?</a:t>
                      </a:r>
                    </a:p>
                    <a:p>
                      <a:pPr marL="171450" indent="-171450">
                        <a:buFontTx/>
                        <a:buChar char="-"/>
                      </a:pPr>
                      <a:r>
                        <a:rPr lang="en-IN" sz="1200" dirty="0"/>
                        <a:t>Will they share with anyone else?</a:t>
                      </a:r>
                      <a:endParaRPr lang="en-GB" sz="1200" dirty="0"/>
                    </a:p>
                  </a:txBody>
                  <a:tcPr/>
                </a:tc>
                <a:tc>
                  <a:txBody>
                    <a:bodyPr/>
                    <a:lstStyle/>
                    <a:p>
                      <a:pPr marL="171450" indent="-171450">
                        <a:buFontTx/>
                        <a:buChar char="-"/>
                      </a:pPr>
                      <a:r>
                        <a:rPr lang="en-IN" sz="1200" dirty="0"/>
                        <a:t>Follow those who study privacy policies and explain in simple terms</a:t>
                      </a:r>
                    </a:p>
                    <a:p>
                      <a:pPr marL="171450" indent="-171450">
                        <a:buFontTx/>
                        <a:buChar char="-"/>
                      </a:pPr>
                      <a:r>
                        <a:rPr lang="en-IN" sz="1200" dirty="0"/>
                        <a:t>Take privacy related news seriously</a:t>
                      </a:r>
                      <a:endParaRPr lang="en-GB" sz="1200" dirty="0"/>
                    </a:p>
                  </a:txBody>
                  <a:tcPr/>
                </a:tc>
                <a:tc>
                  <a:txBody>
                    <a:bodyPr/>
                    <a:lstStyle/>
                    <a:p>
                      <a:pPr marL="171450" indent="-171450">
                        <a:buFontTx/>
                        <a:buChar char="-"/>
                      </a:pPr>
                      <a:r>
                        <a:rPr lang="en-IN" sz="1200" dirty="0"/>
                        <a:t>Automated recommendations </a:t>
                      </a:r>
                    </a:p>
                    <a:p>
                      <a:pPr marL="171450" indent="-171450">
                        <a:buFontTx/>
                        <a:buChar char="-"/>
                      </a:pPr>
                      <a:r>
                        <a:rPr lang="en-IN" sz="1200" dirty="0"/>
                        <a:t>Keep an open mind</a:t>
                      </a:r>
                    </a:p>
                    <a:p>
                      <a:pPr marL="171450" indent="-171450">
                        <a:buFontTx/>
                        <a:buChar char="-"/>
                      </a:pPr>
                      <a:r>
                        <a:rPr lang="en-IN" sz="1200" dirty="0"/>
                        <a:t>Follow accounts providing differing views </a:t>
                      </a:r>
                    </a:p>
                    <a:p>
                      <a:pPr marL="171450" indent="-171450">
                        <a:buFontTx/>
                        <a:buChar char="-"/>
                      </a:pPr>
                      <a:r>
                        <a:rPr lang="en-IN" sz="1200" dirty="0"/>
                        <a:t>Be always in pursuit of truth</a:t>
                      </a:r>
                      <a:endParaRPr lang="en-GB" sz="1200" dirty="0"/>
                    </a:p>
                  </a:txBody>
                  <a:tcPr/>
                </a:tc>
                <a:extLst>
                  <a:ext uri="{0D108BD9-81ED-4DB2-BD59-A6C34878D82A}">
                    <a16:rowId xmlns:a16="http://schemas.microsoft.com/office/drawing/2014/main" val="3646103246"/>
                  </a:ext>
                </a:extLst>
              </a:tr>
            </a:tbl>
          </a:graphicData>
        </a:graphic>
      </p:graphicFrame>
      <p:sp>
        <p:nvSpPr>
          <p:cNvPr id="14" name="Rectangle 13">
            <a:extLst>
              <a:ext uri="{FF2B5EF4-FFF2-40B4-BE49-F238E27FC236}">
                <a16:creationId xmlns:a16="http://schemas.microsoft.com/office/drawing/2014/main" id="{94343DD4-0C34-4AB1-92DB-C13D09885D9B}"/>
              </a:ext>
            </a:extLst>
          </p:cNvPr>
          <p:cNvSpPr/>
          <p:nvPr/>
        </p:nvSpPr>
        <p:spPr>
          <a:xfrm>
            <a:off x="475487" y="1419154"/>
            <a:ext cx="1089966" cy="6656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Value privacy</a:t>
            </a:r>
          </a:p>
        </p:txBody>
      </p:sp>
      <p:sp>
        <p:nvSpPr>
          <p:cNvPr id="15" name="Rectangle 14">
            <a:extLst>
              <a:ext uri="{FF2B5EF4-FFF2-40B4-BE49-F238E27FC236}">
                <a16:creationId xmlns:a16="http://schemas.microsoft.com/office/drawing/2014/main" id="{34CC4F24-6DDB-449F-8605-107210B8A139}"/>
              </a:ext>
            </a:extLst>
          </p:cNvPr>
          <p:cNvSpPr/>
          <p:nvPr/>
        </p:nvSpPr>
        <p:spPr>
          <a:xfrm>
            <a:off x="1700785"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sceptical</a:t>
            </a:r>
          </a:p>
        </p:txBody>
      </p:sp>
      <p:sp>
        <p:nvSpPr>
          <p:cNvPr id="16" name="Rectangle 15">
            <a:extLst>
              <a:ext uri="{FF2B5EF4-FFF2-40B4-BE49-F238E27FC236}">
                <a16:creationId xmlns:a16="http://schemas.microsoft.com/office/drawing/2014/main" id="{81E8E65D-E8A4-4A1F-BB10-79F1650F0D21}"/>
              </a:ext>
            </a:extLst>
          </p:cNvPr>
          <p:cNvSpPr/>
          <p:nvPr/>
        </p:nvSpPr>
        <p:spPr>
          <a:xfrm>
            <a:off x="2926083"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civil</a:t>
            </a:r>
          </a:p>
        </p:txBody>
      </p:sp>
      <p:sp>
        <p:nvSpPr>
          <p:cNvPr id="17" name="Rectangle 16">
            <a:extLst>
              <a:ext uri="{FF2B5EF4-FFF2-40B4-BE49-F238E27FC236}">
                <a16:creationId xmlns:a16="http://schemas.microsoft.com/office/drawing/2014/main" id="{6D0D8D60-6E31-425E-9E8A-B35AF1195F93}"/>
              </a:ext>
            </a:extLst>
          </p:cNvPr>
          <p:cNvSpPr/>
          <p:nvPr/>
        </p:nvSpPr>
        <p:spPr>
          <a:xfrm>
            <a:off x="4151381"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Keep yourself updated</a:t>
            </a:r>
          </a:p>
        </p:txBody>
      </p:sp>
      <p:sp>
        <p:nvSpPr>
          <p:cNvPr id="18" name="Rectangle 17">
            <a:extLst>
              <a:ext uri="{FF2B5EF4-FFF2-40B4-BE49-F238E27FC236}">
                <a16:creationId xmlns:a16="http://schemas.microsoft.com/office/drawing/2014/main" id="{62CEBBA1-872E-4A9E-ACB1-85B3B1318F84}"/>
              </a:ext>
            </a:extLst>
          </p:cNvPr>
          <p:cNvSpPr/>
          <p:nvPr/>
        </p:nvSpPr>
        <p:spPr>
          <a:xfrm>
            <a:off x="5376679"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not fall for distractions</a:t>
            </a:r>
          </a:p>
        </p:txBody>
      </p:sp>
      <p:sp>
        <p:nvSpPr>
          <p:cNvPr id="19" name="Rectangle 18">
            <a:extLst>
              <a:ext uri="{FF2B5EF4-FFF2-40B4-BE49-F238E27FC236}">
                <a16:creationId xmlns:a16="http://schemas.microsoft.com/office/drawing/2014/main" id="{2087A58E-D32A-480F-A79A-E6D15D5C6449}"/>
              </a:ext>
            </a:extLst>
          </p:cNvPr>
          <p:cNvSpPr/>
          <p:nvPr/>
        </p:nvSpPr>
        <p:spPr>
          <a:xfrm>
            <a:off x="7827275" y="1425660"/>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bad behaviour</a:t>
            </a:r>
          </a:p>
        </p:txBody>
      </p:sp>
      <p:sp>
        <p:nvSpPr>
          <p:cNvPr id="20" name="Rectangle 19">
            <a:extLst>
              <a:ext uri="{FF2B5EF4-FFF2-40B4-BE49-F238E27FC236}">
                <a16:creationId xmlns:a16="http://schemas.microsoft.com/office/drawing/2014/main" id="{BDF2AC18-BAE3-4CCB-B107-FD4EA87B23A7}"/>
              </a:ext>
            </a:extLst>
          </p:cNvPr>
          <p:cNvSpPr/>
          <p:nvPr/>
        </p:nvSpPr>
        <p:spPr>
          <a:xfrm>
            <a:off x="660197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 information overload</a:t>
            </a:r>
          </a:p>
        </p:txBody>
      </p:sp>
    </p:spTree>
    <p:extLst>
      <p:ext uri="{BB962C8B-B14F-4D97-AF65-F5344CB8AC3E}">
        <p14:creationId xmlns:p14="http://schemas.microsoft.com/office/powerpoint/2010/main" val="2014531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7CB6-B8D6-4C1B-951D-776F69985020}"/>
              </a:ext>
            </a:extLst>
          </p:cNvPr>
          <p:cNvSpPr>
            <a:spLocks noGrp="1"/>
          </p:cNvSpPr>
          <p:nvPr>
            <p:ph type="title"/>
          </p:nvPr>
        </p:nvSpPr>
        <p:spPr/>
        <p:txBody>
          <a:bodyPr/>
          <a:lstStyle/>
          <a:p>
            <a:r>
              <a:rPr lang="en-IN" dirty="0"/>
              <a:t>Responsible use of technology</a:t>
            </a:r>
            <a:endParaRPr lang="en-GB" dirty="0"/>
          </a:p>
        </p:txBody>
      </p:sp>
      <p:graphicFrame>
        <p:nvGraphicFramePr>
          <p:cNvPr id="6" name="Diagram 5">
            <a:extLst>
              <a:ext uri="{FF2B5EF4-FFF2-40B4-BE49-F238E27FC236}">
                <a16:creationId xmlns:a16="http://schemas.microsoft.com/office/drawing/2014/main" id="{514B8F50-5467-44EE-8D61-2448CE11BC4E}"/>
              </a:ext>
            </a:extLst>
          </p:cNvPr>
          <p:cNvGraphicFramePr/>
          <p:nvPr/>
        </p:nvGraphicFramePr>
        <p:xfrm>
          <a:off x="475487" y="2402655"/>
          <a:ext cx="8441754" cy="2262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angle 12">
            <a:extLst>
              <a:ext uri="{FF2B5EF4-FFF2-40B4-BE49-F238E27FC236}">
                <a16:creationId xmlns:a16="http://schemas.microsoft.com/office/drawing/2014/main" id="{CBC0C902-187D-4702-A540-094596293B4F}"/>
              </a:ext>
            </a:extLst>
          </p:cNvPr>
          <p:cNvSpPr/>
          <p:nvPr/>
        </p:nvSpPr>
        <p:spPr>
          <a:xfrm>
            <a:off x="47548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Value privacy</a:t>
            </a:r>
          </a:p>
        </p:txBody>
      </p:sp>
      <p:sp>
        <p:nvSpPr>
          <p:cNvPr id="14" name="Rectangle 13">
            <a:extLst>
              <a:ext uri="{FF2B5EF4-FFF2-40B4-BE49-F238E27FC236}">
                <a16:creationId xmlns:a16="http://schemas.microsoft.com/office/drawing/2014/main" id="{4F278222-A95D-4071-AC1E-6A125A724E38}"/>
              </a:ext>
            </a:extLst>
          </p:cNvPr>
          <p:cNvSpPr/>
          <p:nvPr/>
        </p:nvSpPr>
        <p:spPr>
          <a:xfrm>
            <a:off x="1700785" y="1419154"/>
            <a:ext cx="1089966" cy="6656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sceptical</a:t>
            </a:r>
          </a:p>
        </p:txBody>
      </p:sp>
      <p:sp>
        <p:nvSpPr>
          <p:cNvPr id="15" name="Rectangle 14">
            <a:extLst>
              <a:ext uri="{FF2B5EF4-FFF2-40B4-BE49-F238E27FC236}">
                <a16:creationId xmlns:a16="http://schemas.microsoft.com/office/drawing/2014/main" id="{98DEC0AC-D18C-4E5B-8755-34FD98F2D70E}"/>
              </a:ext>
            </a:extLst>
          </p:cNvPr>
          <p:cNvSpPr/>
          <p:nvPr/>
        </p:nvSpPr>
        <p:spPr>
          <a:xfrm>
            <a:off x="2926083"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civil</a:t>
            </a:r>
          </a:p>
        </p:txBody>
      </p:sp>
      <p:sp>
        <p:nvSpPr>
          <p:cNvPr id="16" name="Rectangle 15">
            <a:extLst>
              <a:ext uri="{FF2B5EF4-FFF2-40B4-BE49-F238E27FC236}">
                <a16:creationId xmlns:a16="http://schemas.microsoft.com/office/drawing/2014/main" id="{35D8B83C-CD80-41F5-806B-E24E750D515B}"/>
              </a:ext>
            </a:extLst>
          </p:cNvPr>
          <p:cNvSpPr/>
          <p:nvPr/>
        </p:nvSpPr>
        <p:spPr>
          <a:xfrm>
            <a:off x="4151381"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Keep yourself updated</a:t>
            </a:r>
          </a:p>
        </p:txBody>
      </p:sp>
      <p:sp>
        <p:nvSpPr>
          <p:cNvPr id="17" name="Rectangle 16">
            <a:extLst>
              <a:ext uri="{FF2B5EF4-FFF2-40B4-BE49-F238E27FC236}">
                <a16:creationId xmlns:a16="http://schemas.microsoft.com/office/drawing/2014/main" id="{D2B09C5B-5328-4E7B-B96F-27A322062B5B}"/>
              </a:ext>
            </a:extLst>
          </p:cNvPr>
          <p:cNvSpPr/>
          <p:nvPr/>
        </p:nvSpPr>
        <p:spPr>
          <a:xfrm>
            <a:off x="5376679"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not fall for distractions</a:t>
            </a:r>
          </a:p>
        </p:txBody>
      </p:sp>
      <p:sp>
        <p:nvSpPr>
          <p:cNvPr id="18" name="Rectangle 17">
            <a:extLst>
              <a:ext uri="{FF2B5EF4-FFF2-40B4-BE49-F238E27FC236}">
                <a16:creationId xmlns:a16="http://schemas.microsoft.com/office/drawing/2014/main" id="{A77B9A40-FBC0-4636-85F4-C432DAC7912B}"/>
              </a:ext>
            </a:extLst>
          </p:cNvPr>
          <p:cNvSpPr/>
          <p:nvPr/>
        </p:nvSpPr>
        <p:spPr>
          <a:xfrm>
            <a:off x="7827275" y="1425660"/>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bad behaviour</a:t>
            </a:r>
          </a:p>
        </p:txBody>
      </p:sp>
      <p:sp>
        <p:nvSpPr>
          <p:cNvPr id="19" name="Rectangle 18">
            <a:extLst>
              <a:ext uri="{FF2B5EF4-FFF2-40B4-BE49-F238E27FC236}">
                <a16:creationId xmlns:a16="http://schemas.microsoft.com/office/drawing/2014/main" id="{C024B409-364C-4794-BE19-4B280E3496A2}"/>
              </a:ext>
            </a:extLst>
          </p:cNvPr>
          <p:cNvSpPr/>
          <p:nvPr/>
        </p:nvSpPr>
        <p:spPr>
          <a:xfrm>
            <a:off x="660197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 information overload</a:t>
            </a:r>
          </a:p>
        </p:txBody>
      </p:sp>
    </p:spTree>
    <p:extLst>
      <p:ext uri="{BB962C8B-B14F-4D97-AF65-F5344CB8AC3E}">
        <p14:creationId xmlns:p14="http://schemas.microsoft.com/office/powerpoint/2010/main" val="42912928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7CB6-B8D6-4C1B-951D-776F69985020}"/>
              </a:ext>
            </a:extLst>
          </p:cNvPr>
          <p:cNvSpPr>
            <a:spLocks noGrp="1"/>
          </p:cNvSpPr>
          <p:nvPr>
            <p:ph type="title"/>
          </p:nvPr>
        </p:nvSpPr>
        <p:spPr/>
        <p:txBody>
          <a:bodyPr/>
          <a:lstStyle/>
          <a:p>
            <a:r>
              <a:rPr lang="en-IN" dirty="0"/>
              <a:t>Responsible use of technology</a:t>
            </a:r>
            <a:endParaRPr lang="en-GB" dirty="0"/>
          </a:p>
        </p:txBody>
      </p:sp>
      <p:graphicFrame>
        <p:nvGraphicFramePr>
          <p:cNvPr id="6" name="Diagram 5">
            <a:extLst>
              <a:ext uri="{FF2B5EF4-FFF2-40B4-BE49-F238E27FC236}">
                <a16:creationId xmlns:a16="http://schemas.microsoft.com/office/drawing/2014/main" id="{33E5EA72-1848-4DC5-B7D4-925FC84EEF83}"/>
              </a:ext>
            </a:extLst>
          </p:cNvPr>
          <p:cNvGraphicFramePr/>
          <p:nvPr/>
        </p:nvGraphicFramePr>
        <p:xfrm>
          <a:off x="475486" y="2350633"/>
          <a:ext cx="8441753" cy="2333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angle 12">
            <a:extLst>
              <a:ext uri="{FF2B5EF4-FFF2-40B4-BE49-F238E27FC236}">
                <a16:creationId xmlns:a16="http://schemas.microsoft.com/office/drawing/2014/main" id="{F41E27C5-4E20-4328-B98D-6711E15DA2F2}"/>
              </a:ext>
            </a:extLst>
          </p:cNvPr>
          <p:cNvSpPr/>
          <p:nvPr/>
        </p:nvSpPr>
        <p:spPr>
          <a:xfrm>
            <a:off x="47548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Value privacy</a:t>
            </a:r>
          </a:p>
        </p:txBody>
      </p:sp>
      <p:sp>
        <p:nvSpPr>
          <p:cNvPr id="14" name="Rectangle 13">
            <a:extLst>
              <a:ext uri="{FF2B5EF4-FFF2-40B4-BE49-F238E27FC236}">
                <a16:creationId xmlns:a16="http://schemas.microsoft.com/office/drawing/2014/main" id="{A9AF2FD7-1AD3-4666-9668-8AC8410A2F54}"/>
              </a:ext>
            </a:extLst>
          </p:cNvPr>
          <p:cNvSpPr/>
          <p:nvPr/>
        </p:nvSpPr>
        <p:spPr>
          <a:xfrm>
            <a:off x="1700785"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sceptical</a:t>
            </a:r>
          </a:p>
        </p:txBody>
      </p:sp>
      <p:sp>
        <p:nvSpPr>
          <p:cNvPr id="15" name="Rectangle 14">
            <a:extLst>
              <a:ext uri="{FF2B5EF4-FFF2-40B4-BE49-F238E27FC236}">
                <a16:creationId xmlns:a16="http://schemas.microsoft.com/office/drawing/2014/main" id="{10617A49-DB55-46D6-A739-0AA5AC59C6F4}"/>
              </a:ext>
            </a:extLst>
          </p:cNvPr>
          <p:cNvSpPr/>
          <p:nvPr/>
        </p:nvSpPr>
        <p:spPr>
          <a:xfrm>
            <a:off x="2926083" y="1422407"/>
            <a:ext cx="1089966" cy="6656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civil</a:t>
            </a:r>
          </a:p>
        </p:txBody>
      </p:sp>
      <p:sp>
        <p:nvSpPr>
          <p:cNvPr id="16" name="Rectangle 15">
            <a:extLst>
              <a:ext uri="{FF2B5EF4-FFF2-40B4-BE49-F238E27FC236}">
                <a16:creationId xmlns:a16="http://schemas.microsoft.com/office/drawing/2014/main" id="{4580C191-0033-4985-AC59-91E390B0C3DF}"/>
              </a:ext>
            </a:extLst>
          </p:cNvPr>
          <p:cNvSpPr/>
          <p:nvPr/>
        </p:nvSpPr>
        <p:spPr>
          <a:xfrm>
            <a:off x="4151381"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Keep yourself updated</a:t>
            </a:r>
          </a:p>
        </p:txBody>
      </p:sp>
      <p:sp>
        <p:nvSpPr>
          <p:cNvPr id="17" name="Rectangle 16">
            <a:extLst>
              <a:ext uri="{FF2B5EF4-FFF2-40B4-BE49-F238E27FC236}">
                <a16:creationId xmlns:a16="http://schemas.microsoft.com/office/drawing/2014/main" id="{E5EBE7BB-73E7-4CAA-A5D8-B9612F0D0D0F}"/>
              </a:ext>
            </a:extLst>
          </p:cNvPr>
          <p:cNvSpPr/>
          <p:nvPr/>
        </p:nvSpPr>
        <p:spPr>
          <a:xfrm>
            <a:off x="5376679"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not fall for distractions</a:t>
            </a:r>
          </a:p>
        </p:txBody>
      </p:sp>
      <p:sp>
        <p:nvSpPr>
          <p:cNvPr id="18" name="Rectangle 17">
            <a:extLst>
              <a:ext uri="{FF2B5EF4-FFF2-40B4-BE49-F238E27FC236}">
                <a16:creationId xmlns:a16="http://schemas.microsoft.com/office/drawing/2014/main" id="{06A05564-7380-403F-A8A1-4821C3DB26E7}"/>
              </a:ext>
            </a:extLst>
          </p:cNvPr>
          <p:cNvSpPr/>
          <p:nvPr/>
        </p:nvSpPr>
        <p:spPr>
          <a:xfrm>
            <a:off x="7827275" y="1425660"/>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bad behaviour</a:t>
            </a:r>
          </a:p>
        </p:txBody>
      </p:sp>
      <p:sp>
        <p:nvSpPr>
          <p:cNvPr id="19" name="Rectangle 18">
            <a:extLst>
              <a:ext uri="{FF2B5EF4-FFF2-40B4-BE49-F238E27FC236}">
                <a16:creationId xmlns:a16="http://schemas.microsoft.com/office/drawing/2014/main" id="{D1EAEF7B-FF83-4E94-908B-43708A9A4BFE}"/>
              </a:ext>
            </a:extLst>
          </p:cNvPr>
          <p:cNvSpPr/>
          <p:nvPr/>
        </p:nvSpPr>
        <p:spPr>
          <a:xfrm>
            <a:off x="660197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 information overload</a:t>
            </a:r>
          </a:p>
        </p:txBody>
      </p:sp>
    </p:spTree>
    <p:extLst>
      <p:ext uri="{BB962C8B-B14F-4D97-AF65-F5344CB8AC3E}">
        <p14:creationId xmlns:p14="http://schemas.microsoft.com/office/powerpoint/2010/main" val="2597056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7CB6-B8D6-4C1B-951D-776F69985020}"/>
              </a:ext>
            </a:extLst>
          </p:cNvPr>
          <p:cNvSpPr>
            <a:spLocks noGrp="1"/>
          </p:cNvSpPr>
          <p:nvPr>
            <p:ph type="title"/>
          </p:nvPr>
        </p:nvSpPr>
        <p:spPr/>
        <p:txBody>
          <a:bodyPr/>
          <a:lstStyle/>
          <a:p>
            <a:r>
              <a:rPr lang="en-IN" dirty="0"/>
              <a:t>Responsible use of technology</a:t>
            </a:r>
            <a:endParaRPr lang="en-GB" dirty="0"/>
          </a:p>
        </p:txBody>
      </p:sp>
      <p:pic>
        <p:nvPicPr>
          <p:cNvPr id="13" name="Picture 12" descr="Text&#10;&#10;Description automatically generated">
            <a:extLst>
              <a:ext uri="{FF2B5EF4-FFF2-40B4-BE49-F238E27FC236}">
                <a16:creationId xmlns:a16="http://schemas.microsoft.com/office/drawing/2014/main" id="{344D7844-0579-48DD-9F11-1318341F38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631" y="2631820"/>
            <a:ext cx="3792905" cy="1909059"/>
          </a:xfrm>
          <a:prstGeom prst="rect">
            <a:avLst/>
          </a:prstGeom>
        </p:spPr>
      </p:pic>
      <p:graphicFrame>
        <p:nvGraphicFramePr>
          <p:cNvPr id="14" name="Diagram 13">
            <a:extLst>
              <a:ext uri="{FF2B5EF4-FFF2-40B4-BE49-F238E27FC236}">
                <a16:creationId xmlns:a16="http://schemas.microsoft.com/office/drawing/2014/main" id="{0A721DA6-E4C7-4346-A3E8-6ED697E06153}"/>
              </a:ext>
            </a:extLst>
          </p:cNvPr>
          <p:cNvGraphicFramePr/>
          <p:nvPr/>
        </p:nvGraphicFramePr>
        <p:xfrm>
          <a:off x="3721023" y="2281643"/>
          <a:ext cx="5196218" cy="2603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a:extLst>
              <a:ext uri="{FF2B5EF4-FFF2-40B4-BE49-F238E27FC236}">
                <a16:creationId xmlns:a16="http://schemas.microsoft.com/office/drawing/2014/main" id="{26086610-2366-4244-9FD0-84999827C7A1}"/>
              </a:ext>
            </a:extLst>
          </p:cNvPr>
          <p:cNvSpPr/>
          <p:nvPr/>
        </p:nvSpPr>
        <p:spPr>
          <a:xfrm>
            <a:off x="47548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Value privacy</a:t>
            </a:r>
          </a:p>
        </p:txBody>
      </p:sp>
      <p:sp>
        <p:nvSpPr>
          <p:cNvPr id="16" name="Rectangle 15">
            <a:extLst>
              <a:ext uri="{FF2B5EF4-FFF2-40B4-BE49-F238E27FC236}">
                <a16:creationId xmlns:a16="http://schemas.microsoft.com/office/drawing/2014/main" id="{DC2A41DE-6FAD-480B-A123-06EDED4A89B5}"/>
              </a:ext>
            </a:extLst>
          </p:cNvPr>
          <p:cNvSpPr/>
          <p:nvPr/>
        </p:nvSpPr>
        <p:spPr>
          <a:xfrm>
            <a:off x="1700785"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sceptical</a:t>
            </a:r>
          </a:p>
        </p:txBody>
      </p:sp>
      <p:sp>
        <p:nvSpPr>
          <p:cNvPr id="17" name="Rectangle 16">
            <a:extLst>
              <a:ext uri="{FF2B5EF4-FFF2-40B4-BE49-F238E27FC236}">
                <a16:creationId xmlns:a16="http://schemas.microsoft.com/office/drawing/2014/main" id="{E457C6A4-7BB9-4126-84BA-EAFC7B53AFFD}"/>
              </a:ext>
            </a:extLst>
          </p:cNvPr>
          <p:cNvSpPr/>
          <p:nvPr/>
        </p:nvSpPr>
        <p:spPr>
          <a:xfrm>
            <a:off x="2926083"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civil</a:t>
            </a:r>
          </a:p>
        </p:txBody>
      </p:sp>
      <p:sp>
        <p:nvSpPr>
          <p:cNvPr id="18" name="Rectangle 17">
            <a:extLst>
              <a:ext uri="{FF2B5EF4-FFF2-40B4-BE49-F238E27FC236}">
                <a16:creationId xmlns:a16="http://schemas.microsoft.com/office/drawing/2014/main" id="{27036D05-71D5-4DB1-BBAE-3D3839F4A7F5}"/>
              </a:ext>
            </a:extLst>
          </p:cNvPr>
          <p:cNvSpPr/>
          <p:nvPr/>
        </p:nvSpPr>
        <p:spPr>
          <a:xfrm>
            <a:off x="4151381" y="1422407"/>
            <a:ext cx="1089966" cy="6656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Keep yourself updated</a:t>
            </a:r>
          </a:p>
        </p:txBody>
      </p:sp>
      <p:sp>
        <p:nvSpPr>
          <p:cNvPr id="19" name="Rectangle 18">
            <a:extLst>
              <a:ext uri="{FF2B5EF4-FFF2-40B4-BE49-F238E27FC236}">
                <a16:creationId xmlns:a16="http://schemas.microsoft.com/office/drawing/2014/main" id="{688F3204-B9C9-4DB6-9512-E9AB1E09AD08}"/>
              </a:ext>
            </a:extLst>
          </p:cNvPr>
          <p:cNvSpPr/>
          <p:nvPr/>
        </p:nvSpPr>
        <p:spPr>
          <a:xfrm>
            <a:off x="5376679"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not fall for distractions</a:t>
            </a:r>
          </a:p>
        </p:txBody>
      </p:sp>
      <p:sp>
        <p:nvSpPr>
          <p:cNvPr id="20" name="Rectangle 19">
            <a:extLst>
              <a:ext uri="{FF2B5EF4-FFF2-40B4-BE49-F238E27FC236}">
                <a16:creationId xmlns:a16="http://schemas.microsoft.com/office/drawing/2014/main" id="{F3650F3F-D5FE-4676-9789-F9C8DC2EAACB}"/>
              </a:ext>
            </a:extLst>
          </p:cNvPr>
          <p:cNvSpPr/>
          <p:nvPr/>
        </p:nvSpPr>
        <p:spPr>
          <a:xfrm>
            <a:off x="7827275" y="1425660"/>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bad behaviour</a:t>
            </a:r>
          </a:p>
        </p:txBody>
      </p:sp>
      <p:sp>
        <p:nvSpPr>
          <p:cNvPr id="21" name="Rectangle 20">
            <a:extLst>
              <a:ext uri="{FF2B5EF4-FFF2-40B4-BE49-F238E27FC236}">
                <a16:creationId xmlns:a16="http://schemas.microsoft.com/office/drawing/2014/main" id="{E313696B-5B49-4006-A5A2-CF297994C3F0}"/>
              </a:ext>
            </a:extLst>
          </p:cNvPr>
          <p:cNvSpPr/>
          <p:nvPr/>
        </p:nvSpPr>
        <p:spPr>
          <a:xfrm>
            <a:off x="660197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 information overload</a:t>
            </a:r>
          </a:p>
        </p:txBody>
      </p:sp>
    </p:spTree>
    <p:extLst>
      <p:ext uri="{BB962C8B-B14F-4D97-AF65-F5344CB8AC3E}">
        <p14:creationId xmlns:p14="http://schemas.microsoft.com/office/powerpoint/2010/main" val="2583423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7CB6-B8D6-4C1B-951D-776F69985020}"/>
              </a:ext>
            </a:extLst>
          </p:cNvPr>
          <p:cNvSpPr>
            <a:spLocks noGrp="1"/>
          </p:cNvSpPr>
          <p:nvPr>
            <p:ph type="title"/>
          </p:nvPr>
        </p:nvSpPr>
        <p:spPr/>
        <p:txBody>
          <a:bodyPr/>
          <a:lstStyle/>
          <a:p>
            <a:r>
              <a:rPr lang="en-IN" dirty="0"/>
              <a:t>Responsible use of technology</a:t>
            </a:r>
            <a:endParaRPr lang="en-GB" dirty="0"/>
          </a:p>
        </p:txBody>
      </p:sp>
      <p:graphicFrame>
        <p:nvGraphicFramePr>
          <p:cNvPr id="6" name="Diagram 5">
            <a:extLst>
              <a:ext uri="{FF2B5EF4-FFF2-40B4-BE49-F238E27FC236}">
                <a16:creationId xmlns:a16="http://schemas.microsoft.com/office/drawing/2014/main" id="{AA386150-EE06-454A-9478-D7B81D968B73}"/>
              </a:ext>
            </a:extLst>
          </p:cNvPr>
          <p:cNvGraphicFramePr/>
          <p:nvPr/>
        </p:nvGraphicFramePr>
        <p:xfrm>
          <a:off x="475487" y="2425446"/>
          <a:ext cx="8441754" cy="2109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angle 12">
            <a:extLst>
              <a:ext uri="{FF2B5EF4-FFF2-40B4-BE49-F238E27FC236}">
                <a16:creationId xmlns:a16="http://schemas.microsoft.com/office/drawing/2014/main" id="{83BB95DE-9E57-4572-9F17-66DDE867F93D}"/>
              </a:ext>
            </a:extLst>
          </p:cNvPr>
          <p:cNvSpPr/>
          <p:nvPr/>
        </p:nvSpPr>
        <p:spPr>
          <a:xfrm>
            <a:off x="47548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Value privacy</a:t>
            </a:r>
          </a:p>
        </p:txBody>
      </p:sp>
      <p:sp>
        <p:nvSpPr>
          <p:cNvPr id="14" name="Rectangle 13">
            <a:extLst>
              <a:ext uri="{FF2B5EF4-FFF2-40B4-BE49-F238E27FC236}">
                <a16:creationId xmlns:a16="http://schemas.microsoft.com/office/drawing/2014/main" id="{8648D679-3480-4E13-B7DC-13C6C8D99BBD}"/>
              </a:ext>
            </a:extLst>
          </p:cNvPr>
          <p:cNvSpPr/>
          <p:nvPr/>
        </p:nvSpPr>
        <p:spPr>
          <a:xfrm>
            <a:off x="1700785"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sceptical</a:t>
            </a:r>
          </a:p>
        </p:txBody>
      </p:sp>
      <p:sp>
        <p:nvSpPr>
          <p:cNvPr id="15" name="Rectangle 14">
            <a:extLst>
              <a:ext uri="{FF2B5EF4-FFF2-40B4-BE49-F238E27FC236}">
                <a16:creationId xmlns:a16="http://schemas.microsoft.com/office/drawing/2014/main" id="{0F4830C9-2B74-4AB5-A2FF-5B6F08F4CEDE}"/>
              </a:ext>
            </a:extLst>
          </p:cNvPr>
          <p:cNvSpPr/>
          <p:nvPr/>
        </p:nvSpPr>
        <p:spPr>
          <a:xfrm>
            <a:off x="2926083"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civil</a:t>
            </a:r>
          </a:p>
        </p:txBody>
      </p:sp>
      <p:sp>
        <p:nvSpPr>
          <p:cNvPr id="16" name="Rectangle 15">
            <a:extLst>
              <a:ext uri="{FF2B5EF4-FFF2-40B4-BE49-F238E27FC236}">
                <a16:creationId xmlns:a16="http://schemas.microsoft.com/office/drawing/2014/main" id="{A4F0840D-88D8-431B-9DEA-4D4076D34355}"/>
              </a:ext>
            </a:extLst>
          </p:cNvPr>
          <p:cNvSpPr/>
          <p:nvPr/>
        </p:nvSpPr>
        <p:spPr>
          <a:xfrm>
            <a:off x="4151381"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Keep yourself updated</a:t>
            </a:r>
          </a:p>
        </p:txBody>
      </p:sp>
      <p:sp>
        <p:nvSpPr>
          <p:cNvPr id="17" name="Rectangle 16">
            <a:extLst>
              <a:ext uri="{FF2B5EF4-FFF2-40B4-BE49-F238E27FC236}">
                <a16:creationId xmlns:a16="http://schemas.microsoft.com/office/drawing/2014/main" id="{16F92329-4C32-4651-BBD0-680CC15F8A27}"/>
              </a:ext>
            </a:extLst>
          </p:cNvPr>
          <p:cNvSpPr/>
          <p:nvPr/>
        </p:nvSpPr>
        <p:spPr>
          <a:xfrm>
            <a:off x="5376679" y="1422407"/>
            <a:ext cx="1089966" cy="6656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not fall for distractions</a:t>
            </a:r>
          </a:p>
        </p:txBody>
      </p:sp>
      <p:sp>
        <p:nvSpPr>
          <p:cNvPr id="18" name="Rectangle 17">
            <a:extLst>
              <a:ext uri="{FF2B5EF4-FFF2-40B4-BE49-F238E27FC236}">
                <a16:creationId xmlns:a16="http://schemas.microsoft.com/office/drawing/2014/main" id="{4BF32FF6-099C-44B3-9242-EBA343F48ECD}"/>
              </a:ext>
            </a:extLst>
          </p:cNvPr>
          <p:cNvSpPr/>
          <p:nvPr/>
        </p:nvSpPr>
        <p:spPr>
          <a:xfrm>
            <a:off x="7827275" y="1425660"/>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bad behaviour</a:t>
            </a:r>
          </a:p>
        </p:txBody>
      </p:sp>
      <p:sp>
        <p:nvSpPr>
          <p:cNvPr id="19" name="Rectangle 18">
            <a:extLst>
              <a:ext uri="{FF2B5EF4-FFF2-40B4-BE49-F238E27FC236}">
                <a16:creationId xmlns:a16="http://schemas.microsoft.com/office/drawing/2014/main" id="{4F96AF79-F470-49A9-9E8C-90C4E2FB46F0}"/>
              </a:ext>
            </a:extLst>
          </p:cNvPr>
          <p:cNvSpPr/>
          <p:nvPr/>
        </p:nvSpPr>
        <p:spPr>
          <a:xfrm>
            <a:off x="660197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 information overload</a:t>
            </a:r>
          </a:p>
        </p:txBody>
      </p:sp>
    </p:spTree>
    <p:extLst>
      <p:ext uri="{BB962C8B-B14F-4D97-AF65-F5344CB8AC3E}">
        <p14:creationId xmlns:p14="http://schemas.microsoft.com/office/powerpoint/2010/main" val="6512513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7CB6-B8D6-4C1B-951D-776F69985020}"/>
              </a:ext>
            </a:extLst>
          </p:cNvPr>
          <p:cNvSpPr>
            <a:spLocks noGrp="1"/>
          </p:cNvSpPr>
          <p:nvPr>
            <p:ph type="title"/>
          </p:nvPr>
        </p:nvSpPr>
        <p:spPr/>
        <p:txBody>
          <a:bodyPr/>
          <a:lstStyle/>
          <a:p>
            <a:r>
              <a:rPr lang="en-IN" dirty="0"/>
              <a:t>Responsible use of technology</a:t>
            </a:r>
            <a:endParaRPr lang="en-GB" dirty="0"/>
          </a:p>
        </p:txBody>
      </p:sp>
      <p:sp>
        <p:nvSpPr>
          <p:cNvPr id="6" name="Speech Bubble: Oval 5">
            <a:extLst>
              <a:ext uri="{FF2B5EF4-FFF2-40B4-BE49-F238E27FC236}">
                <a16:creationId xmlns:a16="http://schemas.microsoft.com/office/drawing/2014/main" id="{F43B30D1-C727-4452-88B6-3F5DB1FFC679}"/>
              </a:ext>
            </a:extLst>
          </p:cNvPr>
          <p:cNvSpPr/>
          <p:nvPr/>
        </p:nvSpPr>
        <p:spPr>
          <a:xfrm>
            <a:off x="475486" y="2443277"/>
            <a:ext cx="7776059" cy="2494475"/>
          </a:xfrm>
          <a:prstGeom prst="wedgeEllipseCallout">
            <a:avLst>
              <a:gd name="adj1" fmla="val 35959"/>
              <a:gd name="adj2" fmla="val -615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solidFill>
                <a:srgbClr val="111111"/>
              </a:solidFill>
              <a:effectLst/>
              <a:latin typeface="minion-pro"/>
            </a:endParaRPr>
          </a:p>
          <a:p>
            <a:pPr algn="ctr"/>
            <a:r>
              <a:rPr lang="en-US" i="0" dirty="0">
                <a:solidFill>
                  <a:srgbClr val="111111"/>
                </a:solidFill>
                <a:effectLst/>
                <a:latin typeface="minion-pro"/>
              </a:rPr>
              <a:t>The world contains far more information than any single person can learn in their lifetime.</a:t>
            </a:r>
          </a:p>
          <a:p>
            <a:pPr algn="ctr"/>
            <a:endParaRPr lang="en-US" i="0" dirty="0">
              <a:solidFill>
                <a:srgbClr val="111111"/>
              </a:solidFill>
              <a:effectLst/>
              <a:latin typeface="minion-pro"/>
            </a:endParaRPr>
          </a:p>
          <a:p>
            <a:pPr algn="ctr"/>
            <a:r>
              <a:rPr lang="en-US" i="0" dirty="0">
                <a:solidFill>
                  <a:srgbClr val="111111"/>
                </a:solidFill>
                <a:effectLst/>
                <a:latin typeface="minion-pro"/>
              </a:rPr>
              <a:t>The question is not whether you are ignorant, but what you choose to be ignorant about.</a:t>
            </a:r>
          </a:p>
          <a:p>
            <a:pPr algn="ctr"/>
            <a:endParaRPr lang="en-US" i="0" dirty="0">
              <a:solidFill>
                <a:srgbClr val="111111"/>
              </a:solidFill>
              <a:effectLst/>
              <a:latin typeface="minion-pro"/>
            </a:endParaRPr>
          </a:p>
          <a:p>
            <a:pPr algn="ctr"/>
            <a:r>
              <a:rPr lang="en-US" i="0" dirty="0">
                <a:solidFill>
                  <a:srgbClr val="111111"/>
                </a:solidFill>
                <a:effectLst/>
                <a:latin typeface="minion-pro"/>
              </a:rPr>
              <a:t>Few topics are worth your precious time. Choose what you pay attention to with great care. </a:t>
            </a:r>
          </a:p>
          <a:p>
            <a:pPr algn="ctr"/>
            <a:endParaRPr lang="en-US" b="1" dirty="0">
              <a:solidFill>
                <a:srgbClr val="111111"/>
              </a:solidFill>
              <a:latin typeface="minion-pro"/>
            </a:endParaRPr>
          </a:p>
          <a:p>
            <a:pPr algn="ctr"/>
            <a:r>
              <a:rPr lang="en-US" sz="1800" b="1" dirty="0">
                <a:solidFill>
                  <a:srgbClr val="111111"/>
                </a:solidFill>
                <a:latin typeface="minion-pro"/>
              </a:rPr>
              <a:t>- James Clear</a:t>
            </a:r>
            <a:endParaRPr lang="en-GB" sz="1800" b="1" dirty="0"/>
          </a:p>
        </p:txBody>
      </p:sp>
      <p:sp>
        <p:nvSpPr>
          <p:cNvPr id="13" name="Rectangle 12">
            <a:extLst>
              <a:ext uri="{FF2B5EF4-FFF2-40B4-BE49-F238E27FC236}">
                <a16:creationId xmlns:a16="http://schemas.microsoft.com/office/drawing/2014/main" id="{C5794616-4455-4C79-B61B-CA59723E997B}"/>
              </a:ext>
            </a:extLst>
          </p:cNvPr>
          <p:cNvSpPr/>
          <p:nvPr/>
        </p:nvSpPr>
        <p:spPr>
          <a:xfrm>
            <a:off x="47548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Value privacy</a:t>
            </a:r>
          </a:p>
        </p:txBody>
      </p:sp>
      <p:sp>
        <p:nvSpPr>
          <p:cNvPr id="14" name="Rectangle 13">
            <a:extLst>
              <a:ext uri="{FF2B5EF4-FFF2-40B4-BE49-F238E27FC236}">
                <a16:creationId xmlns:a16="http://schemas.microsoft.com/office/drawing/2014/main" id="{F019F48A-0328-4280-A665-4638DD894C1C}"/>
              </a:ext>
            </a:extLst>
          </p:cNvPr>
          <p:cNvSpPr/>
          <p:nvPr/>
        </p:nvSpPr>
        <p:spPr>
          <a:xfrm>
            <a:off x="1700785"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sceptical</a:t>
            </a:r>
          </a:p>
        </p:txBody>
      </p:sp>
      <p:sp>
        <p:nvSpPr>
          <p:cNvPr id="15" name="Rectangle 14">
            <a:extLst>
              <a:ext uri="{FF2B5EF4-FFF2-40B4-BE49-F238E27FC236}">
                <a16:creationId xmlns:a16="http://schemas.microsoft.com/office/drawing/2014/main" id="{99ACB561-0D01-46D1-9218-E9DF4DB2C37E}"/>
              </a:ext>
            </a:extLst>
          </p:cNvPr>
          <p:cNvSpPr/>
          <p:nvPr/>
        </p:nvSpPr>
        <p:spPr>
          <a:xfrm>
            <a:off x="2926083"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civil</a:t>
            </a:r>
          </a:p>
        </p:txBody>
      </p:sp>
      <p:sp>
        <p:nvSpPr>
          <p:cNvPr id="16" name="Rectangle 15">
            <a:extLst>
              <a:ext uri="{FF2B5EF4-FFF2-40B4-BE49-F238E27FC236}">
                <a16:creationId xmlns:a16="http://schemas.microsoft.com/office/drawing/2014/main" id="{4E0D8948-99B7-4228-B17D-1C66058EC9A8}"/>
              </a:ext>
            </a:extLst>
          </p:cNvPr>
          <p:cNvSpPr/>
          <p:nvPr/>
        </p:nvSpPr>
        <p:spPr>
          <a:xfrm>
            <a:off x="4151381"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Keep yourself updated</a:t>
            </a:r>
          </a:p>
        </p:txBody>
      </p:sp>
      <p:sp>
        <p:nvSpPr>
          <p:cNvPr id="17" name="Rectangle 16">
            <a:extLst>
              <a:ext uri="{FF2B5EF4-FFF2-40B4-BE49-F238E27FC236}">
                <a16:creationId xmlns:a16="http://schemas.microsoft.com/office/drawing/2014/main" id="{44436E7C-9EEB-4DD8-AA0F-03AA7C3D447D}"/>
              </a:ext>
            </a:extLst>
          </p:cNvPr>
          <p:cNvSpPr/>
          <p:nvPr/>
        </p:nvSpPr>
        <p:spPr>
          <a:xfrm>
            <a:off x="5376679"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not fall for distractions</a:t>
            </a:r>
          </a:p>
        </p:txBody>
      </p:sp>
      <p:sp>
        <p:nvSpPr>
          <p:cNvPr id="18" name="Rectangle 17">
            <a:extLst>
              <a:ext uri="{FF2B5EF4-FFF2-40B4-BE49-F238E27FC236}">
                <a16:creationId xmlns:a16="http://schemas.microsoft.com/office/drawing/2014/main" id="{52F1EB2D-F08C-4B77-A7EC-5FBC5C049BA8}"/>
              </a:ext>
            </a:extLst>
          </p:cNvPr>
          <p:cNvSpPr/>
          <p:nvPr/>
        </p:nvSpPr>
        <p:spPr>
          <a:xfrm>
            <a:off x="7827275" y="1425660"/>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bad behaviour</a:t>
            </a:r>
          </a:p>
        </p:txBody>
      </p:sp>
      <p:sp>
        <p:nvSpPr>
          <p:cNvPr id="19" name="Rectangle 18">
            <a:extLst>
              <a:ext uri="{FF2B5EF4-FFF2-40B4-BE49-F238E27FC236}">
                <a16:creationId xmlns:a16="http://schemas.microsoft.com/office/drawing/2014/main" id="{59D51659-DD8B-4A19-AE5E-8D89687E7FA3}"/>
              </a:ext>
            </a:extLst>
          </p:cNvPr>
          <p:cNvSpPr/>
          <p:nvPr/>
        </p:nvSpPr>
        <p:spPr>
          <a:xfrm>
            <a:off x="6601977" y="1419154"/>
            <a:ext cx="1089966" cy="6656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 information overload</a:t>
            </a:r>
          </a:p>
        </p:txBody>
      </p:sp>
    </p:spTree>
    <p:extLst>
      <p:ext uri="{BB962C8B-B14F-4D97-AF65-F5344CB8AC3E}">
        <p14:creationId xmlns:p14="http://schemas.microsoft.com/office/powerpoint/2010/main" val="27746941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7CB6-B8D6-4C1B-951D-776F69985020}"/>
              </a:ext>
            </a:extLst>
          </p:cNvPr>
          <p:cNvSpPr>
            <a:spLocks noGrp="1"/>
          </p:cNvSpPr>
          <p:nvPr>
            <p:ph type="title"/>
          </p:nvPr>
        </p:nvSpPr>
        <p:spPr/>
        <p:txBody>
          <a:bodyPr/>
          <a:lstStyle/>
          <a:p>
            <a:r>
              <a:rPr lang="en-IN" dirty="0"/>
              <a:t>Responsible use of technology</a:t>
            </a:r>
            <a:endParaRPr lang="en-GB" dirty="0"/>
          </a:p>
        </p:txBody>
      </p:sp>
      <p:sp>
        <p:nvSpPr>
          <p:cNvPr id="13" name="Rectangle 12">
            <a:extLst>
              <a:ext uri="{FF2B5EF4-FFF2-40B4-BE49-F238E27FC236}">
                <a16:creationId xmlns:a16="http://schemas.microsoft.com/office/drawing/2014/main" id="{C5794616-4455-4C79-B61B-CA59723E997B}"/>
              </a:ext>
            </a:extLst>
          </p:cNvPr>
          <p:cNvSpPr/>
          <p:nvPr/>
        </p:nvSpPr>
        <p:spPr>
          <a:xfrm>
            <a:off x="47548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Value privacy</a:t>
            </a:r>
          </a:p>
        </p:txBody>
      </p:sp>
      <p:sp>
        <p:nvSpPr>
          <p:cNvPr id="14" name="Rectangle 13">
            <a:extLst>
              <a:ext uri="{FF2B5EF4-FFF2-40B4-BE49-F238E27FC236}">
                <a16:creationId xmlns:a16="http://schemas.microsoft.com/office/drawing/2014/main" id="{F019F48A-0328-4280-A665-4638DD894C1C}"/>
              </a:ext>
            </a:extLst>
          </p:cNvPr>
          <p:cNvSpPr/>
          <p:nvPr/>
        </p:nvSpPr>
        <p:spPr>
          <a:xfrm>
            <a:off x="1700785"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sceptical</a:t>
            </a:r>
          </a:p>
        </p:txBody>
      </p:sp>
      <p:sp>
        <p:nvSpPr>
          <p:cNvPr id="15" name="Rectangle 14">
            <a:extLst>
              <a:ext uri="{FF2B5EF4-FFF2-40B4-BE49-F238E27FC236}">
                <a16:creationId xmlns:a16="http://schemas.microsoft.com/office/drawing/2014/main" id="{99ACB561-0D01-46D1-9218-E9DF4DB2C37E}"/>
              </a:ext>
            </a:extLst>
          </p:cNvPr>
          <p:cNvSpPr/>
          <p:nvPr/>
        </p:nvSpPr>
        <p:spPr>
          <a:xfrm>
            <a:off x="2926083"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Be civil</a:t>
            </a:r>
          </a:p>
        </p:txBody>
      </p:sp>
      <p:sp>
        <p:nvSpPr>
          <p:cNvPr id="16" name="Rectangle 15">
            <a:extLst>
              <a:ext uri="{FF2B5EF4-FFF2-40B4-BE49-F238E27FC236}">
                <a16:creationId xmlns:a16="http://schemas.microsoft.com/office/drawing/2014/main" id="{4E0D8948-99B7-4228-B17D-1C66058EC9A8}"/>
              </a:ext>
            </a:extLst>
          </p:cNvPr>
          <p:cNvSpPr/>
          <p:nvPr/>
        </p:nvSpPr>
        <p:spPr>
          <a:xfrm>
            <a:off x="4151381"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Keep yourself updated</a:t>
            </a:r>
          </a:p>
        </p:txBody>
      </p:sp>
      <p:sp>
        <p:nvSpPr>
          <p:cNvPr id="17" name="Rectangle 16">
            <a:extLst>
              <a:ext uri="{FF2B5EF4-FFF2-40B4-BE49-F238E27FC236}">
                <a16:creationId xmlns:a16="http://schemas.microsoft.com/office/drawing/2014/main" id="{44436E7C-9EEB-4DD8-AA0F-03AA7C3D447D}"/>
              </a:ext>
            </a:extLst>
          </p:cNvPr>
          <p:cNvSpPr/>
          <p:nvPr/>
        </p:nvSpPr>
        <p:spPr>
          <a:xfrm>
            <a:off x="5376679" y="1422407"/>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not fall for distractions</a:t>
            </a:r>
          </a:p>
        </p:txBody>
      </p:sp>
      <p:sp>
        <p:nvSpPr>
          <p:cNvPr id="18" name="Rectangle 17">
            <a:extLst>
              <a:ext uri="{FF2B5EF4-FFF2-40B4-BE49-F238E27FC236}">
                <a16:creationId xmlns:a16="http://schemas.microsoft.com/office/drawing/2014/main" id="{52F1EB2D-F08C-4B77-A7EC-5FBC5C049BA8}"/>
              </a:ext>
            </a:extLst>
          </p:cNvPr>
          <p:cNvSpPr/>
          <p:nvPr/>
        </p:nvSpPr>
        <p:spPr>
          <a:xfrm>
            <a:off x="7827275" y="1425660"/>
            <a:ext cx="1089966" cy="6656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bad behaviour</a:t>
            </a:r>
          </a:p>
        </p:txBody>
      </p:sp>
      <p:sp>
        <p:nvSpPr>
          <p:cNvPr id="19" name="Rectangle 18">
            <a:extLst>
              <a:ext uri="{FF2B5EF4-FFF2-40B4-BE49-F238E27FC236}">
                <a16:creationId xmlns:a16="http://schemas.microsoft.com/office/drawing/2014/main" id="{59D51659-DD8B-4A19-AE5E-8D89687E7FA3}"/>
              </a:ext>
            </a:extLst>
          </p:cNvPr>
          <p:cNvSpPr/>
          <p:nvPr/>
        </p:nvSpPr>
        <p:spPr>
          <a:xfrm>
            <a:off x="6601977" y="1419154"/>
            <a:ext cx="1089966" cy="66568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Avoid information overload</a:t>
            </a:r>
          </a:p>
        </p:txBody>
      </p:sp>
      <p:sp>
        <p:nvSpPr>
          <p:cNvPr id="3" name="Speech Bubble: Rectangle with Corners Rounded 2">
            <a:extLst>
              <a:ext uri="{FF2B5EF4-FFF2-40B4-BE49-F238E27FC236}">
                <a16:creationId xmlns:a16="http://schemas.microsoft.com/office/drawing/2014/main" id="{146A504F-03F9-4313-8669-2ECDEC9865A7}"/>
              </a:ext>
            </a:extLst>
          </p:cNvPr>
          <p:cNvSpPr/>
          <p:nvPr/>
        </p:nvSpPr>
        <p:spPr>
          <a:xfrm>
            <a:off x="1397203" y="2911450"/>
            <a:ext cx="5969203" cy="1302105"/>
          </a:xfrm>
          <a:prstGeom prst="wedgeRoundRectCallout">
            <a:avLst>
              <a:gd name="adj1" fmla="val 66299"/>
              <a:gd name="adj2" fmla="val -10997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solidFill>
                  <a:schemeClr val="bg1"/>
                </a:solidFill>
                <a:effectLst/>
                <a:latin typeface="Source Sans Pro" panose="020B0503030403020204" pitchFamily="34" charset="0"/>
              </a:rPr>
              <a:t>The greatest tragedy is not the strident clamor of the bad people, but the appalling silence of the good people.</a:t>
            </a:r>
          </a:p>
          <a:p>
            <a:pPr algn="ctr"/>
            <a:endParaRPr lang="en-US" dirty="0">
              <a:solidFill>
                <a:schemeClr val="bg1"/>
              </a:solidFill>
              <a:latin typeface="Source Sans Pro" panose="020B0503030403020204" pitchFamily="34" charset="0"/>
            </a:endParaRPr>
          </a:p>
          <a:p>
            <a:pPr algn="ctr"/>
            <a:r>
              <a:rPr lang="en-US" sz="1800" b="1" dirty="0">
                <a:solidFill>
                  <a:schemeClr val="bg1"/>
                </a:solidFill>
                <a:latin typeface="Source Sans Pro" panose="020B0503030403020204" pitchFamily="34" charset="0"/>
              </a:rPr>
              <a:t>- Martin Luther King Jr</a:t>
            </a:r>
            <a:endParaRPr lang="en-GB" sz="1800" b="1" dirty="0">
              <a:solidFill>
                <a:schemeClr val="bg1"/>
              </a:solidFill>
            </a:endParaRPr>
          </a:p>
        </p:txBody>
      </p:sp>
    </p:spTree>
    <p:extLst>
      <p:ext uri="{BB962C8B-B14F-4D97-AF65-F5344CB8AC3E}">
        <p14:creationId xmlns:p14="http://schemas.microsoft.com/office/powerpoint/2010/main" val="1247847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CC698-1008-41C2-9BD0-D184CB1EDF04}"/>
              </a:ext>
            </a:extLst>
          </p:cNvPr>
          <p:cNvSpPr>
            <a:spLocks noGrp="1"/>
          </p:cNvSpPr>
          <p:nvPr>
            <p:ph type="title"/>
          </p:nvPr>
        </p:nvSpPr>
        <p:spPr/>
        <p:txBody>
          <a:bodyPr/>
          <a:lstStyle/>
          <a:p>
            <a:r>
              <a:rPr lang="en-US" dirty="0">
                <a:latin typeface="Lucida Sans" panose="020B0602030504020204" pitchFamily="34" charset="0"/>
              </a:rPr>
              <a:t>Why is it easy to commit cyber crime?</a:t>
            </a:r>
          </a:p>
        </p:txBody>
      </p:sp>
      <p:sp>
        <p:nvSpPr>
          <p:cNvPr id="6" name="Rectangle 5">
            <a:extLst>
              <a:ext uri="{FF2B5EF4-FFF2-40B4-BE49-F238E27FC236}">
                <a16:creationId xmlns:a16="http://schemas.microsoft.com/office/drawing/2014/main" id="{DF03E5F8-BDDB-44BA-8645-DF11AF702B28}"/>
              </a:ext>
            </a:extLst>
          </p:cNvPr>
          <p:cNvSpPr/>
          <p:nvPr/>
        </p:nvSpPr>
        <p:spPr>
          <a:xfrm>
            <a:off x="4209394" y="1395249"/>
            <a:ext cx="4138448" cy="55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Anonymity</a:t>
            </a:r>
            <a:endParaRPr kumimoji="0" lang="en-GB"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endParaRPr>
          </a:p>
        </p:txBody>
      </p:sp>
      <p:pic>
        <p:nvPicPr>
          <p:cNvPr id="11" name="Picture 10">
            <a:extLst>
              <a:ext uri="{FF2B5EF4-FFF2-40B4-BE49-F238E27FC236}">
                <a16:creationId xmlns:a16="http://schemas.microsoft.com/office/drawing/2014/main" id="{52C95BF1-7093-49F1-BC5F-740A68F5DE7E}"/>
              </a:ext>
            </a:extLst>
          </p:cNvPr>
          <p:cNvPicPr>
            <a:picLocks noChangeAspect="1"/>
          </p:cNvPicPr>
          <p:nvPr/>
        </p:nvPicPr>
        <p:blipFill>
          <a:blip r:embed="rId3"/>
          <a:stretch>
            <a:fillRect/>
          </a:stretch>
        </p:blipFill>
        <p:spPr>
          <a:xfrm>
            <a:off x="901932" y="1268017"/>
            <a:ext cx="2134473" cy="3275630"/>
          </a:xfrm>
          <a:prstGeom prst="rect">
            <a:avLst/>
          </a:prstGeom>
        </p:spPr>
      </p:pic>
    </p:spTree>
    <p:extLst>
      <p:ext uri="{BB962C8B-B14F-4D97-AF65-F5344CB8AC3E}">
        <p14:creationId xmlns:p14="http://schemas.microsoft.com/office/powerpoint/2010/main" val="126776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70F7-4A6D-4510-AAD5-2A691D343BC7}"/>
              </a:ext>
            </a:extLst>
          </p:cNvPr>
          <p:cNvSpPr>
            <a:spLocks noGrp="1"/>
          </p:cNvSpPr>
          <p:nvPr>
            <p:ph type="title"/>
          </p:nvPr>
        </p:nvSpPr>
        <p:spPr/>
        <p:txBody>
          <a:bodyPr/>
          <a:lstStyle/>
          <a:p>
            <a:r>
              <a:rPr lang="en-IN" dirty="0"/>
              <a:t>How to report?</a:t>
            </a:r>
            <a:endParaRPr lang="en-GB" dirty="0"/>
          </a:p>
        </p:txBody>
      </p:sp>
      <p:sp>
        <p:nvSpPr>
          <p:cNvPr id="5" name="Rectangle: Rounded Corners 4">
            <a:extLst>
              <a:ext uri="{FF2B5EF4-FFF2-40B4-BE49-F238E27FC236}">
                <a16:creationId xmlns:a16="http://schemas.microsoft.com/office/drawing/2014/main" id="{2B6BE0BC-7CF5-4AE7-93F8-24B8632806B6}"/>
              </a:ext>
            </a:extLst>
          </p:cNvPr>
          <p:cNvSpPr/>
          <p:nvPr/>
        </p:nvSpPr>
        <p:spPr>
          <a:xfrm>
            <a:off x="482804" y="899770"/>
            <a:ext cx="3195530" cy="6656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Report on the platform</a:t>
            </a:r>
            <a:endParaRPr lang="en-GB" dirty="0"/>
          </a:p>
        </p:txBody>
      </p:sp>
      <p:sp>
        <p:nvSpPr>
          <p:cNvPr id="8" name="Rectangle: Rounded Corners 7">
            <a:extLst>
              <a:ext uri="{FF2B5EF4-FFF2-40B4-BE49-F238E27FC236}">
                <a16:creationId xmlns:a16="http://schemas.microsoft.com/office/drawing/2014/main" id="{8456D0F9-85D1-4EC8-AB70-184228E181C1}"/>
              </a:ext>
            </a:extLst>
          </p:cNvPr>
          <p:cNvSpPr/>
          <p:nvPr/>
        </p:nvSpPr>
        <p:spPr>
          <a:xfrm>
            <a:off x="3729536" y="899769"/>
            <a:ext cx="5252312" cy="6656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Report to government agencies</a:t>
            </a:r>
            <a:endParaRPr lang="en-GB" dirty="0"/>
          </a:p>
        </p:txBody>
      </p:sp>
      <p:sp>
        <p:nvSpPr>
          <p:cNvPr id="9" name="Rectangle 8">
            <a:extLst>
              <a:ext uri="{FF2B5EF4-FFF2-40B4-BE49-F238E27FC236}">
                <a16:creationId xmlns:a16="http://schemas.microsoft.com/office/drawing/2014/main" id="{5D4ED017-E447-4920-99F3-4F4C3C29A265}"/>
              </a:ext>
            </a:extLst>
          </p:cNvPr>
          <p:cNvSpPr/>
          <p:nvPr/>
        </p:nvSpPr>
        <p:spPr>
          <a:xfrm>
            <a:off x="548639" y="1902409"/>
            <a:ext cx="1008000" cy="45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Twitter</a:t>
            </a:r>
            <a:endParaRPr lang="en-GB" dirty="0"/>
          </a:p>
        </p:txBody>
      </p:sp>
      <p:sp>
        <p:nvSpPr>
          <p:cNvPr id="10" name="Rectangle 9">
            <a:extLst>
              <a:ext uri="{FF2B5EF4-FFF2-40B4-BE49-F238E27FC236}">
                <a16:creationId xmlns:a16="http://schemas.microsoft.com/office/drawing/2014/main" id="{56464525-F398-47C6-8A3F-2802F6F92D38}"/>
              </a:ext>
            </a:extLst>
          </p:cNvPr>
          <p:cNvSpPr/>
          <p:nvPr/>
        </p:nvSpPr>
        <p:spPr>
          <a:xfrm>
            <a:off x="1597155" y="1902409"/>
            <a:ext cx="1008000" cy="45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Instagram</a:t>
            </a:r>
            <a:endParaRPr lang="en-GB" dirty="0"/>
          </a:p>
        </p:txBody>
      </p:sp>
      <p:sp>
        <p:nvSpPr>
          <p:cNvPr id="11" name="Rectangle 10">
            <a:extLst>
              <a:ext uri="{FF2B5EF4-FFF2-40B4-BE49-F238E27FC236}">
                <a16:creationId xmlns:a16="http://schemas.microsoft.com/office/drawing/2014/main" id="{236C068A-998A-4739-9C2D-78EADE628289}"/>
              </a:ext>
            </a:extLst>
          </p:cNvPr>
          <p:cNvSpPr/>
          <p:nvPr/>
        </p:nvSpPr>
        <p:spPr>
          <a:xfrm>
            <a:off x="2645671" y="1902409"/>
            <a:ext cx="1008000" cy="45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WhatsApp</a:t>
            </a:r>
            <a:endParaRPr lang="en-GB" dirty="0"/>
          </a:p>
        </p:txBody>
      </p:sp>
      <p:sp>
        <p:nvSpPr>
          <p:cNvPr id="14" name="Rectangle 13">
            <a:extLst>
              <a:ext uri="{FF2B5EF4-FFF2-40B4-BE49-F238E27FC236}">
                <a16:creationId xmlns:a16="http://schemas.microsoft.com/office/drawing/2014/main" id="{D915ED61-DD0D-45E9-9859-BE03FFFE0DB0}"/>
              </a:ext>
            </a:extLst>
          </p:cNvPr>
          <p:cNvSpPr/>
          <p:nvPr/>
        </p:nvSpPr>
        <p:spPr>
          <a:xfrm>
            <a:off x="548640" y="3204970"/>
            <a:ext cx="3129693" cy="27706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Profiles</a:t>
            </a:r>
            <a:endParaRPr lang="en-GB" dirty="0">
              <a:solidFill>
                <a:schemeClr val="tx1"/>
              </a:solidFill>
            </a:endParaRPr>
          </a:p>
        </p:txBody>
      </p:sp>
      <p:sp>
        <p:nvSpPr>
          <p:cNvPr id="15" name="Rectangle 14">
            <a:extLst>
              <a:ext uri="{FF2B5EF4-FFF2-40B4-BE49-F238E27FC236}">
                <a16:creationId xmlns:a16="http://schemas.microsoft.com/office/drawing/2014/main" id="{A897550B-6920-4E16-96D6-947735A1E8B3}"/>
              </a:ext>
            </a:extLst>
          </p:cNvPr>
          <p:cNvSpPr/>
          <p:nvPr/>
        </p:nvSpPr>
        <p:spPr>
          <a:xfrm>
            <a:off x="548640" y="3550155"/>
            <a:ext cx="3129693" cy="27706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Posts</a:t>
            </a:r>
            <a:endParaRPr lang="en-GB" dirty="0">
              <a:solidFill>
                <a:schemeClr val="tx1"/>
              </a:solidFill>
            </a:endParaRPr>
          </a:p>
        </p:txBody>
      </p:sp>
      <p:sp>
        <p:nvSpPr>
          <p:cNvPr id="16" name="Rectangle 15">
            <a:extLst>
              <a:ext uri="{FF2B5EF4-FFF2-40B4-BE49-F238E27FC236}">
                <a16:creationId xmlns:a16="http://schemas.microsoft.com/office/drawing/2014/main" id="{E0F69FAE-36F3-4584-B1A6-8A4907C7951E}"/>
              </a:ext>
            </a:extLst>
          </p:cNvPr>
          <p:cNvSpPr/>
          <p:nvPr/>
        </p:nvSpPr>
        <p:spPr>
          <a:xfrm>
            <a:off x="548640" y="3895340"/>
            <a:ext cx="3129693" cy="27706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DMs</a:t>
            </a:r>
            <a:endParaRPr lang="en-GB" dirty="0">
              <a:solidFill>
                <a:schemeClr val="tx1"/>
              </a:solidFill>
            </a:endParaRPr>
          </a:p>
        </p:txBody>
      </p:sp>
      <p:sp>
        <p:nvSpPr>
          <p:cNvPr id="17" name="Rectangle 16">
            <a:extLst>
              <a:ext uri="{FF2B5EF4-FFF2-40B4-BE49-F238E27FC236}">
                <a16:creationId xmlns:a16="http://schemas.microsoft.com/office/drawing/2014/main" id="{BC1FEEAA-4D97-49F1-B120-78CBB4BDE56F}"/>
              </a:ext>
            </a:extLst>
          </p:cNvPr>
          <p:cNvSpPr/>
          <p:nvPr/>
        </p:nvSpPr>
        <p:spPr>
          <a:xfrm>
            <a:off x="548639" y="2418014"/>
            <a:ext cx="1008000" cy="45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Facebook</a:t>
            </a:r>
            <a:endParaRPr lang="en-GB" dirty="0"/>
          </a:p>
        </p:txBody>
      </p:sp>
      <p:sp>
        <p:nvSpPr>
          <p:cNvPr id="18" name="Rectangle 17">
            <a:extLst>
              <a:ext uri="{FF2B5EF4-FFF2-40B4-BE49-F238E27FC236}">
                <a16:creationId xmlns:a16="http://schemas.microsoft.com/office/drawing/2014/main" id="{F6614F27-BE42-4D32-80E2-C05A8E2ED72C}"/>
              </a:ext>
            </a:extLst>
          </p:cNvPr>
          <p:cNvSpPr/>
          <p:nvPr/>
        </p:nvSpPr>
        <p:spPr>
          <a:xfrm>
            <a:off x="1597155" y="2418014"/>
            <a:ext cx="1008000" cy="45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Pinterest</a:t>
            </a:r>
            <a:endParaRPr lang="en-GB" dirty="0"/>
          </a:p>
        </p:txBody>
      </p:sp>
      <p:sp>
        <p:nvSpPr>
          <p:cNvPr id="19" name="Rectangle 18">
            <a:extLst>
              <a:ext uri="{FF2B5EF4-FFF2-40B4-BE49-F238E27FC236}">
                <a16:creationId xmlns:a16="http://schemas.microsoft.com/office/drawing/2014/main" id="{7A15D7B9-EBD2-4B45-8031-FEFE6363009C}"/>
              </a:ext>
            </a:extLst>
          </p:cNvPr>
          <p:cNvSpPr/>
          <p:nvPr/>
        </p:nvSpPr>
        <p:spPr>
          <a:xfrm>
            <a:off x="2645671" y="2418014"/>
            <a:ext cx="1008000" cy="45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Discord</a:t>
            </a:r>
            <a:endParaRPr lang="en-GB" dirty="0"/>
          </a:p>
        </p:txBody>
      </p:sp>
      <p:sp>
        <p:nvSpPr>
          <p:cNvPr id="20" name="Rectangle 19">
            <a:extLst>
              <a:ext uri="{FF2B5EF4-FFF2-40B4-BE49-F238E27FC236}">
                <a16:creationId xmlns:a16="http://schemas.microsoft.com/office/drawing/2014/main" id="{D574C195-CD02-4F76-9D49-B2BCB4F8E64C}"/>
              </a:ext>
            </a:extLst>
          </p:cNvPr>
          <p:cNvSpPr/>
          <p:nvPr/>
        </p:nvSpPr>
        <p:spPr>
          <a:xfrm>
            <a:off x="3739151" y="1902408"/>
            <a:ext cx="1659467" cy="965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Report on</a:t>
            </a:r>
          </a:p>
          <a:p>
            <a:pPr algn="ctr"/>
            <a:endParaRPr lang="fr-FR" dirty="0"/>
          </a:p>
          <a:p>
            <a:pPr algn="ctr"/>
            <a:r>
              <a:rPr lang="fr-FR" dirty="0"/>
              <a:t>cybercrime.gov.in</a:t>
            </a:r>
          </a:p>
        </p:txBody>
      </p:sp>
      <p:sp>
        <p:nvSpPr>
          <p:cNvPr id="21" name="Rectangle 20">
            <a:extLst>
              <a:ext uri="{FF2B5EF4-FFF2-40B4-BE49-F238E27FC236}">
                <a16:creationId xmlns:a16="http://schemas.microsoft.com/office/drawing/2014/main" id="{3DACC494-AB60-464B-8738-FD51455F79B1}"/>
              </a:ext>
            </a:extLst>
          </p:cNvPr>
          <p:cNvSpPr/>
          <p:nvPr/>
        </p:nvSpPr>
        <p:spPr>
          <a:xfrm>
            <a:off x="5473632" y="1902410"/>
            <a:ext cx="2170510" cy="965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Ministry of Women &amp; Child Development</a:t>
            </a:r>
          </a:p>
          <a:p>
            <a:pPr algn="ctr"/>
            <a:r>
              <a:rPr lang="en-IN" dirty="0"/>
              <a:t>Email: </a:t>
            </a:r>
          </a:p>
          <a:p>
            <a:pPr algn="ctr"/>
            <a:r>
              <a:rPr lang="en-IN" dirty="0"/>
              <a:t>complaint-mwcd@gov.in</a:t>
            </a:r>
            <a:endParaRPr lang="en-GB" dirty="0"/>
          </a:p>
        </p:txBody>
      </p:sp>
      <p:sp>
        <p:nvSpPr>
          <p:cNvPr id="23" name="Rectangle 22">
            <a:extLst>
              <a:ext uri="{FF2B5EF4-FFF2-40B4-BE49-F238E27FC236}">
                <a16:creationId xmlns:a16="http://schemas.microsoft.com/office/drawing/2014/main" id="{7E9A8229-46D2-4598-B1D3-2F2F32699964}"/>
              </a:ext>
            </a:extLst>
          </p:cNvPr>
          <p:cNvSpPr/>
          <p:nvPr/>
        </p:nvSpPr>
        <p:spPr>
          <a:xfrm>
            <a:off x="3729537" y="3204970"/>
            <a:ext cx="1669082" cy="96743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Allows even anonymous reporting</a:t>
            </a:r>
            <a:endParaRPr lang="en-GB" dirty="0">
              <a:solidFill>
                <a:schemeClr val="tx1"/>
              </a:solidFill>
            </a:endParaRPr>
          </a:p>
        </p:txBody>
      </p:sp>
      <p:sp>
        <p:nvSpPr>
          <p:cNvPr id="24" name="Rectangle 23">
            <a:extLst>
              <a:ext uri="{FF2B5EF4-FFF2-40B4-BE49-F238E27FC236}">
                <a16:creationId xmlns:a16="http://schemas.microsoft.com/office/drawing/2014/main" id="{076A6928-CB55-4EDA-B0EF-910618563845}"/>
              </a:ext>
            </a:extLst>
          </p:cNvPr>
          <p:cNvSpPr/>
          <p:nvPr/>
        </p:nvSpPr>
        <p:spPr>
          <a:xfrm>
            <a:off x="5444134" y="3204969"/>
            <a:ext cx="2229506" cy="96743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Sexual abuse towards women / children</a:t>
            </a:r>
          </a:p>
        </p:txBody>
      </p:sp>
      <p:sp>
        <p:nvSpPr>
          <p:cNvPr id="25" name="Rectangle 24">
            <a:extLst>
              <a:ext uri="{FF2B5EF4-FFF2-40B4-BE49-F238E27FC236}">
                <a16:creationId xmlns:a16="http://schemas.microsoft.com/office/drawing/2014/main" id="{16FBE4EF-79D1-4332-9ACE-AEB600ED66AF}"/>
              </a:ext>
            </a:extLst>
          </p:cNvPr>
          <p:cNvSpPr/>
          <p:nvPr/>
        </p:nvSpPr>
        <p:spPr>
          <a:xfrm>
            <a:off x="7719156" y="3204970"/>
            <a:ext cx="1262692" cy="96743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Can file Cyber Crime Incident Report</a:t>
            </a:r>
          </a:p>
        </p:txBody>
      </p:sp>
      <p:sp>
        <p:nvSpPr>
          <p:cNvPr id="3" name="Rectangle 2">
            <a:extLst>
              <a:ext uri="{FF2B5EF4-FFF2-40B4-BE49-F238E27FC236}">
                <a16:creationId xmlns:a16="http://schemas.microsoft.com/office/drawing/2014/main" id="{A1DE110A-2B2D-A32B-9864-EBB1FC102797}"/>
              </a:ext>
            </a:extLst>
          </p:cNvPr>
          <p:cNvSpPr/>
          <p:nvPr/>
        </p:nvSpPr>
        <p:spPr>
          <a:xfrm>
            <a:off x="7719157" y="1900581"/>
            <a:ext cx="1262692" cy="967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National </a:t>
            </a:r>
            <a:r>
              <a:rPr lang="fr-FR" dirty="0" err="1"/>
              <a:t>Helpline</a:t>
            </a:r>
            <a:r>
              <a:rPr lang="fr-FR" dirty="0"/>
              <a:t> </a:t>
            </a:r>
          </a:p>
          <a:p>
            <a:pPr algn="ctr"/>
            <a:r>
              <a:rPr lang="fr-FR" dirty="0"/>
              <a:t>Call 1930</a:t>
            </a:r>
          </a:p>
        </p:txBody>
      </p:sp>
    </p:spTree>
    <p:extLst>
      <p:ext uri="{BB962C8B-B14F-4D97-AF65-F5344CB8AC3E}">
        <p14:creationId xmlns:p14="http://schemas.microsoft.com/office/powerpoint/2010/main" val="287478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307C-2604-799A-2CF2-E7DE6D87E525}"/>
              </a:ext>
            </a:extLst>
          </p:cNvPr>
          <p:cNvSpPr>
            <a:spLocks noGrp="1"/>
          </p:cNvSpPr>
          <p:nvPr>
            <p:ph type="title"/>
          </p:nvPr>
        </p:nvSpPr>
        <p:spPr/>
        <p:txBody>
          <a:bodyPr/>
          <a:lstStyle/>
          <a:p>
            <a:endParaRPr lang="en-IN"/>
          </a:p>
        </p:txBody>
      </p:sp>
      <p:pic>
        <p:nvPicPr>
          <p:cNvPr id="4" name="Picture 3" descr="A picture containing text, screenshot, font, logo&#10;&#10;Description automatically generated">
            <a:extLst>
              <a:ext uri="{FF2B5EF4-FFF2-40B4-BE49-F238E27FC236}">
                <a16:creationId xmlns:a16="http://schemas.microsoft.com/office/drawing/2014/main" id="{6ACCFFF1-2814-8D15-9A1A-7B2ECC4C4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12258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CC698-1008-41C2-9BD0-D184CB1EDF04}"/>
              </a:ext>
            </a:extLst>
          </p:cNvPr>
          <p:cNvSpPr>
            <a:spLocks noGrp="1"/>
          </p:cNvSpPr>
          <p:nvPr>
            <p:ph type="title"/>
          </p:nvPr>
        </p:nvSpPr>
        <p:spPr/>
        <p:txBody>
          <a:bodyPr/>
          <a:lstStyle/>
          <a:p>
            <a:r>
              <a:rPr lang="en-US" dirty="0">
                <a:latin typeface="Lucida Sans" panose="020B0602030504020204" pitchFamily="34" charset="0"/>
              </a:rPr>
              <a:t>Why is it easy to commit cyber crime?</a:t>
            </a:r>
          </a:p>
        </p:txBody>
      </p:sp>
      <p:sp>
        <p:nvSpPr>
          <p:cNvPr id="4" name="Rectangle 3">
            <a:extLst>
              <a:ext uri="{FF2B5EF4-FFF2-40B4-BE49-F238E27FC236}">
                <a16:creationId xmlns:a16="http://schemas.microsoft.com/office/drawing/2014/main" id="{0235ECA1-F023-4BE2-BE51-83EF7A76DA1D}"/>
              </a:ext>
            </a:extLst>
          </p:cNvPr>
          <p:cNvSpPr/>
          <p:nvPr/>
        </p:nvSpPr>
        <p:spPr>
          <a:xfrm>
            <a:off x="1077433" y="1395249"/>
            <a:ext cx="2791374" cy="308460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mn-cs"/>
                <a:sym typeface="Helvetica"/>
              </a:rPr>
              <a:t>IaaS</a:t>
            </a:r>
          </a:p>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mn-cs"/>
                <a:sym typeface="Helvetica"/>
              </a:rPr>
              <a:t>PaaS</a:t>
            </a:r>
          </a:p>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mn-cs"/>
                <a:sym typeface="Helvetica"/>
              </a:rPr>
              <a:t>SaaS</a:t>
            </a:r>
          </a:p>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Arial"/>
                <a:ea typeface="+mn-ea"/>
                <a:cs typeface="+mn-cs"/>
                <a:sym typeface="Helvetica"/>
              </a:rPr>
              <a:t>CcaaS</a:t>
            </a:r>
            <a:endParaRPr kumimoji="0" lang="en-GB" sz="5400" b="0" i="0" u="none" strike="noStrike" kern="1200" cap="none" spc="0" normalizeH="0" baseline="0" noProof="0" dirty="0">
              <a:ln>
                <a:noFill/>
              </a:ln>
              <a:solidFill>
                <a:prstClr val="white"/>
              </a:solidFill>
              <a:effectLst/>
              <a:uLnTx/>
              <a:uFillTx/>
              <a:latin typeface="Arial"/>
              <a:ea typeface="+mn-ea"/>
              <a:cs typeface="+mn-cs"/>
              <a:sym typeface="Helvetica"/>
            </a:endParaRPr>
          </a:p>
        </p:txBody>
      </p:sp>
      <p:sp>
        <p:nvSpPr>
          <p:cNvPr id="3" name="Rectangle 2">
            <a:extLst>
              <a:ext uri="{FF2B5EF4-FFF2-40B4-BE49-F238E27FC236}">
                <a16:creationId xmlns:a16="http://schemas.microsoft.com/office/drawing/2014/main" id="{AC40DAA9-E081-5CF9-7E50-0627A6D5FD17}"/>
              </a:ext>
            </a:extLst>
          </p:cNvPr>
          <p:cNvSpPr/>
          <p:nvPr/>
        </p:nvSpPr>
        <p:spPr>
          <a:xfrm>
            <a:off x="4209394" y="1395249"/>
            <a:ext cx="4138448" cy="559676"/>
          </a:xfrm>
          <a:prstGeom prst="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Anonymity</a:t>
            </a:r>
            <a:endParaRPr kumimoji="0" lang="en-GB"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endParaRPr>
          </a:p>
        </p:txBody>
      </p:sp>
      <p:sp>
        <p:nvSpPr>
          <p:cNvPr id="5" name="Rectangle 4">
            <a:extLst>
              <a:ext uri="{FF2B5EF4-FFF2-40B4-BE49-F238E27FC236}">
                <a16:creationId xmlns:a16="http://schemas.microsoft.com/office/drawing/2014/main" id="{A155A98F-79EA-3238-4460-E059B2E42803}"/>
              </a:ext>
            </a:extLst>
          </p:cNvPr>
          <p:cNvSpPr/>
          <p:nvPr/>
        </p:nvSpPr>
        <p:spPr>
          <a:xfrm>
            <a:off x="4209393" y="2311127"/>
            <a:ext cx="4138448" cy="55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Crumbling barriers</a:t>
            </a:r>
          </a:p>
        </p:txBody>
      </p:sp>
    </p:spTree>
    <p:extLst>
      <p:ext uri="{BB962C8B-B14F-4D97-AF65-F5344CB8AC3E}">
        <p14:creationId xmlns:p14="http://schemas.microsoft.com/office/powerpoint/2010/main" val="3571708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CC698-1008-41C2-9BD0-D184CB1EDF04}"/>
              </a:ext>
            </a:extLst>
          </p:cNvPr>
          <p:cNvSpPr>
            <a:spLocks noGrp="1"/>
          </p:cNvSpPr>
          <p:nvPr>
            <p:ph type="title"/>
          </p:nvPr>
        </p:nvSpPr>
        <p:spPr/>
        <p:txBody>
          <a:bodyPr/>
          <a:lstStyle/>
          <a:p>
            <a:r>
              <a:rPr lang="en-US" dirty="0">
                <a:latin typeface="Lucida Sans" panose="020B0602030504020204" pitchFamily="34" charset="0"/>
              </a:rPr>
              <a:t>Why is it easy to commit cyber crime?</a:t>
            </a:r>
          </a:p>
        </p:txBody>
      </p:sp>
      <p:pic>
        <p:nvPicPr>
          <p:cNvPr id="4" name="Picture 3">
            <a:extLst>
              <a:ext uri="{FF2B5EF4-FFF2-40B4-BE49-F238E27FC236}">
                <a16:creationId xmlns:a16="http://schemas.microsoft.com/office/drawing/2014/main" id="{5E6A3865-6796-43E1-958B-498EE3FAEEB5}"/>
              </a:ext>
            </a:extLst>
          </p:cNvPr>
          <p:cNvPicPr>
            <a:picLocks noChangeAspect="1"/>
          </p:cNvPicPr>
          <p:nvPr/>
        </p:nvPicPr>
        <p:blipFill>
          <a:blip r:embed="rId3"/>
          <a:stretch>
            <a:fillRect/>
          </a:stretch>
        </p:blipFill>
        <p:spPr>
          <a:xfrm>
            <a:off x="531589" y="1686788"/>
            <a:ext cx="3250406" cy="2164556"/>
          </a:xfrm>
          <a:prstGeom prst="rect">
            <a:avLst/>
          </a:prstGeom>
        </p:spPr>
      </p:pic>
      <p:sp>
        <p:nvSpPr>
          <p:cNvPr id="3" name="Rectangle 2">
            <a:extLst>
              <a:ext uri="{FF2B5EF4-FFF2-40B4-BE49-F238E27FC236}">
                <a16:creationId xmlns:a16="http://schemas.microsoft.com/office/drawing/2014/main" id="{AB0D00F7-3875-A191-FC00-43F2163FD946}"/>
              </a:ext>
            </a:extLst>
          </p:cNvPr>
          <p:cNvSpPr/>
          <p:nvPr/>
        </p:nvSpPr>
        <p:spPr>
          <a:xfrm>
            <a:off x="4209394" y="1395249"/>
            <a:ext cx="4138448" cy="559676"/>
          </a:xfrm>
          <a:prstGeom prst="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Anonymity</a:t>
            </a:r>
            <a:endParaRPr kumimoji="0" lang="en-GB"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endParaRPr>
          </a:p>
        </p:txBody>
      </p:sp>
      <p:sp>
        <p:nvSpPr>
          <p:cNvPr id="5" name="Rectangle 4">
            <a:extLst>
              <a:ext uri="{FF2B5EF4-FFF2-40B4-BE49-F238E27FC236}">
                <a16:creationId xmlns:a16="http://schemas.microsoft.com/office/drawing/2014/main" id="{33155F37-8FA8-0C0D-7750-C3329A4F56F0}"/>
              </a:ext>
            </a:extLst>
          </p:cNvPr>
          <p:cNvSpPr/>
          <p:nvPr/>
        </p:nvSpPr>
        <p:spPr>
          <a:xfrm>
            <a:off x="4209393" y="2311127"/>
            <a:ext cx="4138448" cy="559676"/>
          </a:xfrm>
          <a:prstGeom prst="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Crumbling barriers</a:t>
            </a:r>
          </a:p>
        </p:txBody>
      </p:sp>
      <p:sp>
        <p:nvSpPr>
          <p:cNvPr id="10" name="Rectangle 9">
            <a:extLst>
              <a:ext uri="{FF2B5EF4-FFF2-40B4-BE49-F238E27FC236}">
                <a16:creationId xmlns:a16="http://schemas.microsoft.com/office/drawing/2014/main" id="{425BFF93-C116-FD20-880E-18603DA7B784}"/>
              </a:ext>
            </a:extLst>
          </p:cNvPr>
          <p:cNvSpPr/>
          <p:nvPr/>
        </p:nvSpPr>
        <p:spPr>
          <a:xfrm>
            <a:off x="4209393" y="3227005"/>
            <a:ext cx="4138448" cy="55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Lack of jurisdiction</a:t>
            </a:r>
          </a:p>
        </p:txBody>
      </p:sp>
    </p:spTree>
    <p:extLst>
      <p:ext uri="{BB962C8B-B14F-4D97-AF65-F5344CB8AC3E}">
        <p14:creationId xmlns:p14="http://schemas.microsoft.com/office/powerpoint/2010/main" val="2039794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CC698-1008-41C2-9BD0-D184CB1EDF04}"/>
              </a:ext>
            </a:extLst>
          </p:cNvPr>
          <p:cNvSpPr>
            <a:spLocks noGrp="1"/>
          </p:cNvSpPr>
          <p:nvPr>
            <p:ph type="title"/>
          </p:nvPr>
        </p:nvSpPr>
        <p:spPr/>
        <p:txBody>
          <a:bodyPr/>
          <a:lstStyle/>
          <a:p>
            <a:r>
              <a:rPr lang="en-US" dirty="0">
                <a:latin typeface="Lucida Sans" panose="020B0602030504020204" pitchFamily="34" charset="0"/>
              </a:rPr>
              <a:t>Why is it easy to commit cyber crime?</a:t>
            </a:r>
          </a:p>
        </p:txBody>
      </p:sp>
      <p:pic>
        <p:nvPicPr>
          <p:cNvPr id="5" name="Picture 4">
            <a:extLst>
              <a:ext uri="{FF2B5EF4-FFF2-40B4-BE49-F238E27FC236}">
                <a16:creationId xmlns:a16="http://schemas.microsoft.com/office/drawing/2014/main" id="{B0202B51-50A5-40A5-A27B-C86E36A543BC}"/>
              </a:ext>
            </a:extLst>
          </p:cNvPr>
          <p:cNvPicPr>
            <a:picLocks noChangeAspect="1"/>
          </p:cNvPicPr>
          <p:nvPr/>
        </p:nvPicPr>
        <p:blipFill>
          <a:blip r:embed="rId3"/>
          <a:stretch>
            <a:fillRect/>
          </a:stretch>
        </p:blipFill>
        <p:spPr>
          <a:xfrm>
            <a:off x="330321" y="2361994"/>
            <a:ext cx="3593306" cy="1385888"/>
          </a:xfrm>
          <a:prstGeom prst="rect">
            <a:avLst/>
          </a:prstGeom>
        </p:spPr>
      </p:pic>
      <p:sp>
        <p:nvSpPr>
          <p:cNvPr id="3" name="Rectangle 2">
            <a:extLst>
              <a:ext uri="{FF2B5EF4-FFF2-40B4-BE49-F238E27FC236}">
                <a16:creationId xmlns:a16="http://schemas.microsoft.com/office/drawing/2014/main" id="{A4BF83B8-4F3C-C8FF-26B7-EA398DE7AE9A}"/>
              </a:ext>
            </a:extLst>
          </p:cNvPr>
          <p:cNvSpPr/>
          <p:nvPr/>
        </p:nvSpPr>
        <p:spPr>
          <a:xfrm>
            <a:off x="4209394" y="1395249"/>
            <a:ext cx="4138448" cy="559676"/>
          </a:xfrm>
          <a:prstGeom prst="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Anonymity</a:t>
            </a:r>
            <a:endParaRPr kumimoji="0" lang="en-GB"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endParaRPr>
          </a:p>
        </p:txBody>
      </p:sp>
      <p:sp>
        <p:nvSpPr>
          <p:cNvPr id="4" name="Rectangle 3">
            <a:extLst>
              <a:ext uri="{FF2B5EF4-FFF2-40B4-BE49-F238E27FC236}">
                <a16:creationId xmlns:a16="http://schemas.microsoft.com/office/drawing/2014/main" id="{8E935B69-721C-BF30-D3FE-F307CAD361D2}"/>
              </a:ext>
            </a:extLst>
          </p:cNvPr>
          <p:cNvSpPr/>
          <p:nvPr/>
        </p:nvSpPr>
        <p:spPr>
          <a:xfrm>
            <a:off x="4209393" y="2311127"/>
            <a:ext cx="4138448" cy="559676"/>
          </a:xfrm>
          <a:prstGeom prst="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Crumbling barriers</a:t>
            </a:r>
          </a:p>
        </p:txBody>
      </p:sp>
      <p:sp>
        <p:nvSpPr>
          <p:cNvPr id="11" name="Rectangle 10">
            <a:extLst>
              <a:ext uri="{FF2B5EF4-FFF2-40B4-BE49-F238E27FC236}">
                <a16:creationId xmlns:a16="http://schemas.microsoft.com/office/drawing/2014/main" id="{904A17B9-3488-A798-196C-EAF3BA4C80D9}"/>
              </a:ext>
            </a:extLst>
          </p:cNvPr>
          <p:cNvSpPr/>
          <p:nvPr/>
        </p:nvSpPr>
        <p:spPr>
          <a:xfrm>
            <a:off x="4209393" y="3227005"/>
            <a:ext cx="4138448" cy="559676"/>
          </a:xfrm>
          <a:prstGeom prst="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Lack of jurisdiction</a:t>
            </a:r>
          </a:p>
        </p:txBody>
      </p:sp>
      <p:sp>
        <p:nvSpPr>
          <p:cNvPr id="12" name="Rectangle 11">
            <a:extLst>
              <a:ext uri="{FF2B5EF4-FFF2-40B4-BE49-F238E27FC236}">
                <a16:creationId xmlns:a16="http://schemas.microsoft.com/office/drawing/2014/main" id="{2BA7A87A-29F4-3B53-FF4A-E56E27F840A4}"/>
              </a:ext>
            </a:extLst>
          </p:cNvPr>
          <p:cNvSpPr/>
          <p:nvPr/>
        </p:nvSpPr>
        <p:spPr>
          <a:xfrm>
            <a:off x="4209393" y="4142883"/>
            <a:ext cx="4138448" cy="559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0288"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sym typeface="Helvetica"/>
              </a:rPr>
              <a:t>Ease of laundering</a:t>
            </a:r>
          </a:p>
        </p:txBody>
      </p:sp>
    </p:spTree>
    <p:extLst>
      <p:ext uri="{BB962C8B-B14F-4D97-AF65-F5344CB8AC3E}">
        <p14:creationId xmlns:p14="http://schemas.microsoft.com/office/powerpoint/2010/main" val="481615499"/>
      </p:ext>
    </p:extLst>
  </p:cSld>
  <p:clrMapOvr>
    <a:masterClrMapping/>
  </p:clrMapOvr>
</p:sld>
</file>

<file path=ppt/theme/theme1.xml><?xml version="1.0" encoding="utf-8"?>
<a:theme xmlns:a="http://schemas.openxmlformats.org/drawingml/2006/main" name="Custom Design">
  <a:themeElements>
    <a:clrScheme name="Custom Design">
      <a:dk1>
        <a:srgbClr val="3F3F3F"/>
      </a:dk1>
      <a:lt1>
        <a:srgbClr val="FFFFFF"/>
      </a:lt1>
      <a:dk2>
        <a:srgbClr val="A7A7A7"/>
      </a:dk2>
      <a:lt2>
        <a:srgbClr val="535353"/>
      </a:lt2>
      <a:accent1>
        <a:srgbClr val="0A1E50"/>
      </a:accent1>
      <a:accent2>
        <a:srgbClr val="DC2D27"/>
      </a:accent2>
      <a:accent3>
        <a:srgbClr val="FDDA04"/>
      </a:accent3>
      <a:accent4>
        <a:srgbClr val="A0AAC0"/>
      </a:accent4>
      <a:accent5>
        <a:srgbClr val="009444"/>
      </a:accent5>
      <a:accent6>
        <a:srgbClr val="E97817"/>
      </a:accent6>
      <a:hlink>
        <a:srgbClr val="0000FF"/>
      </a:hlink>
      <a:folHlink>
        <a:srgbClr val="FF00FF"/>
      </a:folHlink>
    </a:clrScheme>
    <a:fontScheme name="Custom Design">
      <a:majorFont>
        <a:latin typeface="Helvetica"/>
        <a:ea typeface="Helvetica"/>
        <a:cs typeface="Helvetica"/>
      </a:majorFont>
      <a:minorFont>
        <a:latin typeface="Arial"/>
        <a:ea typeface="Arial"/>
        <a:cs typeface="Arial"/>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Custom Design">
  <a:themeElements>
    <a:clrScheme name="CySeck">
      <a:dk1>
        <a:srgbClr val="3F3F3F"/>
      </a:dk1>
      <a:lt1>
        <a:sysClr val="window" lastClr="FFFFFF"/>
      </a:lt1>
      <a:dk2>
        <a:srgbClr val="0A1E50"/>
      </a:dk2>
      <a:lt2>
        <a:srgbClr val="EEECE1"/>
      </a:lt2>
      <a:accent1>
        <a:srgbClr val="0A1E50"/>
      </a:accent1>
      <a:accent2>
        <a:srgbClr val="DC2D27"/>
      </a:accent2>
      <a:accent3>
        <a:srgbClr val="FDDA04"/>
      </a:accent3>
      <a:accent4>
        <a:srgbClr val="A0AAC0"/>
      </a:accent4>
      <a:accent5>
        <a:srgbClr val="009444"/>
      </a:accent5>
      <a:accent6>
        <a:srgbClr val="E97817"/>
      </a:accent6>
      <a:hlink>
        <a:srgbClr val="E97817"/>
      </a:hlink>
      <a:folHlink>
        <a:srgbClr val="0A1E5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ySeck_300320" id="{C9AC2069-227F-D24B-AFC4-EDEF19252850}" vid="{13E28E88-610F-2A4F-8030-492E5097FCA3}"/>
    </a:ext>
  </a:extLst>
</a:theme>
</file>

<file path=ppt/theme/theme3.xml><?xml version="1.0" encoding="utf-8"?>
<a:theme xmlns:a="http://schemas.openxmlformats.org/drawingml/2006/main" name="2_Custom Design">
  <a:themeElements>
    <a:clrScheme name="CySeck">
      <a:dk1>
        <a:srgbClr val="3F3F3F"/>
      </a:dk1>
      <a:lt1>
        <a:sysClr val="window" lastClr="FFFFFF"/>
      </a:lt1>
      <a:dk2>
        <a:srgbClr val="0A1E50"/>
      </a:dk2>
      <a:lt2>
        <a:srgbClr val="EEECE1"/>
      </a:lt2>
      <a:accent1>
        <a:srgbClr val="0A1E50"/>
      </a:accent1>
      <a:accent2>
        <a:srgbClr val="DC2D27"/>
      </a:accent2>
      <a:accent3>
        <a:srgbClr val="FDDA04"/>
      </a:accent3>
      <a:accent4>
        <a:srgbClr val="A0AAC0"/>
      </a:accent4>
      <a:accent5>
        <a:srgbClr val="009444"/>
      </a:accent5>
      <a:accent6>
        <a:srgbClr val="E97817"/>
      </a:accent6>
      <a:hlink>
        <a:srgbClr val="E97817"/>
      </a:hlink>
      <a:folHlink>
        <a:srgbClr val="0A1E5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ySeck_300320" id="{C9AC2069-227F-D24B-AFC4-EDEF19252850}" vid="{13E28E88-610F-2A4F-8030-492E5097FCA3}"/>
    </a:ext>
  </a:extLst>
</a:theme>
</file>

<file path=ppt/theme/theme4.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0A1E50"/>
      </a:accent1>
      <a:accent2>
        <a:srgbClr val="DC2D27"/>
      </a:accent2>
      <a:accent3>
        <a:srgbClr val="FDDA04"/>
      </a:accent3>
      <a:accent4>
        <a:srgbClr val="A0AAC0"/>
      </a:accent4>
      <a:accent5>
        <a:srgbClr val="009444"/>
      </a:accent5>
      <a:accent6>
        <a:srgbClr val="E97817"/>
      </a:accent6>
      <a:hlink>
        <a:srgbClr val="0000FF"/>
      </a:hlink>
      <a:folHlink>
        <a:srgbClr val="FF00FF"/>
      </a:folHlink>
    </a:clrScheme>
    <a:fontScheme name="Custom Design">
      <a:majorFont>
        <a:latin typeface="Helvetica"/>
        <a:ea typeface="Helvetica"/>
        <a:cs typeface="Helvetica"/>
      </a:majorFont>
      <a:minorFont>
        <a:latin typeface="Arial"/>
        <a:ea typeface="Arial"/>
        <a:cs typeface="Arial"/>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F3F3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2937</TotalTime>
  <Words>2815</Words>
  <Application>Microsoft Office PowerPoint</Application>
  <PresentationFormat>On-screen Show (16:9)</PresentationFormat>
  <Paragraphs>431</Paragraphs>
  <Slides>61</Slides>
  <Notes>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61</vt:i4>
      </vt:variant>
    </vt:vector>
  </HeadingPairs>
  <TitlesOfParts>
    <vt:vector size="71" baseType="lpstr">
      <vt:lpstr>Algerian</vt:lpstr>
      <vt:lpstr>Arial</vt:lpstr>
      <vt:lpstr>Calibri</vt:lpstr>
      <vt:lpstr>Helvetica</vt:lpstr>
      <vt:lpstr>Lucida Sans</vt:lpstr>
      <vt:lpstr>minion-pro</vt:lpstr>
      <vt:lpstr>Source Sans Pro</vt:lpstr>
      <vt:lpstr>Custom Design</vt:lpstr>
      <vt:lpstr>1_Custom Design</vt:lpstr>
      <vt:lpstr>2_Custom Design</vt:lpstr>
      <vt:lpstr>Cybersecurity awareness</vt:lpstr>
      <vt:lpstr>Background to the CoE</vt:lpstr>
      <vt:lpstr>CySecK Programme structure</vt:lpstr>
      <vt:lpstr>Why is Cybersecurity important?</vt:lpstr>
      <vt:lpstr>What story connects the two images?</vt:lpstr>
      <vt:lpstr>Why is it easy to commit cyber crime?</vt:lpstr>
      <vt:lpstr>Why is it easy to commit cyber crime?</vt:lpstr>
      <vt:lpstr>Why is it easy to commit cyber crime?</vt:lpstr>
      <vt:lpstr>Why is it easy to commit cyber crime?</vt:lpstr>
      <vt:lpstr>Why is it easy to commit cyber crime?</vt:lpstr>
      <vt:lpstr>The varied threat actors…</vt:lpstr>
      <vt:lpstr>Cybersecurity during Covid19</vt:lpstr>
      <vt:lpstr>Importance of cyber hygiene</vt:lpstr>
      <vt:lpstr>Cyber hygiene practices</vt:lpstr>
      <vt:lpstr>Phishing </vt:lpstr>
      <vt:lpstr>Phishing identification cheat sheet </vt:lpstr>
      <vt:lpstr>Case Study </vt:lpstr>
      <vt:lpstr>Click Email Links with caution </vt:lpstr>
      <vt:lpstr>Other types of phishing attacks</vt:lpstr>
      <vt:lpstr>Spear phishing / Business Email Compromise</vt:lpstr>
      <vt:lpstr>PowerPoint Presentation</vt:lpstr>
      <vt:lpstr>Whaling</vt:lpstr>
      <vt:lpstr>PowerPoint Presentation</vt:lpstr>
      <vt:lpstr>Socially Engineered attacks </vt:lpstr>
      <vt:lpstr>PowerPoint Presentation</vt:lpstr>
      <vt:lpstr>Fake customer service numbers</vt:lpstr>
      <vt:lpstr>Fake customer service numbers</vt:lpstr>
      <vt:lpstr>Matrimonial / romance scams</vt:lpstr>
      <vt:lpstr>Matrimonial / romance scams – Red flags</vt:lpstr>
      <vt:lpstr>Ransomware </vt:lpstr>
      <vt:lpstr>Prevention </vt:lpstr>
      <vt:lpstr>Cyber hygiene practices</vt:lpstr>
      <vt:lpstr>Secure Passwords </vt:lpstr>
      <vt:lpstr>How hackers gain access to your passwords? </vt:lpstr>
      <vt:lpstr>Password Security </vt:lpstr>
      <vt:lpstr>Method for password creation</vt:lpstr>
      <vt:lpstr>Multi Factor Authentication</vt:lpstr>
      <vt:lpstr>How to enable MFA? – Gmail  </vt:lpstr>
      <vt:lpstr>How to enable MFA? - Facebook</vt:lpstr>
      <vt:lpstr>MFA on WhatsApp </vt:lpstr>
      <vt:lpstr>User best practices</vt:lpstr>
      <vt:lpstr>Ensure regular backups </vt:lpstr>
      <vt:lpstr>Mobile security risks </vt:lpstr>
      <vt:lpstr>Be careful about what apps you install </vt:lpstr>
      <vt:lpstr> Careful about already installed apps </vt:lpstr>
      <vt:lpstr>Share minimum data on social media </vt:lpstr>
      <vt:lpstr>Online Shopping </vt:lpstr>
      <vt:lpstr>Mobile Addiction: The Silent Trap</vt:lpstr>
      <vt:lpstr>Cyber Safe Parenting</vt:lpstr>
      <vt:lpstr>Fake News sharing</vt:lpstr>
      <vt:lpstr>PowerPoint Presentation</vt:lpstr>
      <vt:lpstr>Responsible use of technology</vt:lpstr>
      <vt:lpstr>Responsible use of technology</vt:lpstr>
      <vt:lpstr>Responsible use of technology</vt:lpstr>
      <vt:lpstr>Responsible use of technology</vt:lpstr>
      <vt:lpstr>Responsible use of technology</vt:lpstr>
      <vt:lpstr>Responsible use of technology</vt:lpstr>
      <vt:lpstr>Responsible use of technology</vt:lpstr>
      <vt:lpstr>Responsible use of technology</vt:lpstr>
      <vt:lpstr>How to report?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awareness for IT users</dc:title>
  <dc:creator>Karthik Bappanad</dc:creator>
  <cp:lastModifiedBy>Padavishree .</cp:lastModifiedBy>
  <cp:revision>180</cp:revision>
  <dcterms:created xsi:type="dcterms:W3CDTF">2020-11-19T10:15:18Z</dcterms:created>
  <dcterms:modified xsi:type="dcterms:W3CDTF">2023-07-05T06:23:31Z</dcterms:modified>
</cp:coreProperties>
</file>